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5"/>
    <p:sldMasterId id="2147483718" r:id="rId6"/>
    <p:sldMasterId id="2147483719" r:id="rId7"/>
    <p:sldMasterId id="2147483720" r:id="rId8"/>
    <p:sldMasterId id="2147483721" r:id="rId9"/>
    <p:sldMasterId id="2147483722" r:id="rId10"/>
    <p:sldMasterId id="2147483723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</p:sldIdLst>
  <p:sldSz cy="5143500" cx="9144000"/>
  <p:notesSz cx="6858000" cy="9144000"/>
  <p:embeddedFontLst>
    <p:embeddedFont>
      <p:font typeface="Libre Franklin"/>
      <p:regular r:id="rId54"/>
      <p:bold r:id="rId55"/>
      <p:italic r:id="rId56"/>
      <p:boldItalic r:id="rId57"/>
    </p:embeddedFont>
    <p:embeddedFont>
      <p:font typeface="Poppins"/>
      <p:regular r:id="rId58"/>
      <p:bold r:id="rId59"/>
      <p:italic r:id="rId60"/>
      <p:boldItalic r:id="rId61"/>
    </p:embeddedFont>
    <p:embeddedFont>
      <p:font typeface="Corbel"/>
      <p:regular r:id="rId62"/>
      <p:bold r:id="rId63"/>
      <p:italic r:id="rId64"/>
      <p:boldItalic r:id="rId65"/>
    </p:embeddedFont>
    <p:embeddedFont>
      <p:font typeface="Orbitron"/>
      <p:regular r:id="rId66"/>
      <p:bold r:id="rId67"/>
    </p:embeddedFont>
    <p:embeddedFont>
      <p:font typeface="Poppins SemiBold"/>
      <p:regular r:id="rId68"/>
      <p:bold r:id="rId69"/>
      <p:italic r:id="rId70"/>
      <p:boldItalic r:id="rId71"/>
    </p:embeddedFont>
    <p:embeddedFont>
      <p:font typeface="PT Sans"/>
      <p:regular r:id="rId72"/>
      <p:bold r:id="rId73"/>
      <p:italic r:id="rId74"/>
      <p:boldItalic r:id="rId75"/>
    </p:embeddedFont>
    <p:embeddedFont>
      <p:font typeface="Open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B9F981-D434-4498-B562-A33D1CC61C83}">
  <a:tblStyle styleId="{D6B9F981-D434-4498-B562-A33D1CC61C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9983809-3081-426A-8CE8-0090B17B797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PTSans-bold.fntdata"/><Relationship Id="rId72" Type="http://schemas.openxmlformats.org/officeDocument/2006/relationships/font" Target="fonts/PTSans-regular.fntdata"/><Relationship Id="rId31" Type="http://schemas.openxmlformats.org/officeDocument/2006/relationships/slide" Target="slides/slide19.xml"/><Relationship Id="rId75" Type="http://schemas.openxmlformats.org/officeDocument/2006/relationships/font" Target="fonts/PTSans-boldItalic.fntdata"/><Relationship Id="rId30" Type="http://schemas.openxmlformats.org/officeDocument/2006/relationships/slide" Target="slides/slide18.xml"/><Relationship Id="rId74" Type="http://schemas.openxmlformats.org/officeDocument/2006/relationships/font" Target="fonts/PTSans-italic.fntdata"/><Relationship Id="rId33" Type="http://schemas.openxmlformats.org/officeDocument/2006/relationships/slide" Target="slides/slide21.xml"/><Relationship Id="rId77" Type="http://schemas.openxmlformats.org/officeDocument/2006/relationships/font" Target="fonts/OpenSans-bold.fntdata"/><Relationship Id="rId32" Type="http://schemas.openxmlformats.org/officeDocument/2006/relationships/slide" Target="slides/slide20.xml"/><Relationship Id="rId76" Type="http://schemas.openxmlformats.org/officeDocument/2006/relationships/font" Target="fonts/OpenSans-regular.fntdata"/><Relationship Id="rId35" Type="http://schemas.openxmlformats.org/officeDocument/2006/relationships/slide" Target="slides/slide23.xml"/><Relationship Id="rId79" Type="http://schemas.openxmlformats.org/officeDocument/2006/relationships/font" Target="fonts/OpenSans-boldItalic.fntdata"/><Relationship Id="rId34" Type="http://schemas.openxmlformats.org/officeDocument/2006/relationships/slide" Target="slides/slide22.xml"/><Relationship Id="rId78" Type="http://schemas.openxmlformats.org/officeDocument/2006/relationships/font" Target="fonts/OpenSans-italic.fntdata"/><Relationship Id="rId71" Type="http://schemas.openxmlformats.org/officeDocument/2006/relationships/font" Target="fonts/PoppinsSemiBold-boldItalic.fntdata"/><Relationship Id="rId70" Type="http://schemas.openxmlformats.org/officeDocument/2006/relationships/font" Target="fonts/PoppinsSemiBold-italic.fntdata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font" Target="fonts/Corbel-regular.fntdata"/><Relationship Id="rId61" Type="http://schemas.openxmlformats.org/officeDocument/2006/relationships/font" Target="fonts/Poppins-boldItalic.fntdata"/><Relationship Id="rId20" Type="http://schemas.openxmlformats.org/officeDocument/2006/relationships/slide" Target="slides/slide8.xml"/><Relationship Id="rId64" Type="http://schemas.openxmlformats.org/officeDocument/2006/relationships/font" Target="fonts/Corbel-italic.fntdata"/><Relationship Id="rId63" Type="http://schemas.openxmlformats.org/officeDocument/2006/relationships/font" Target="fonts/Corbel-bold.fntdata"/><Relationship Id="rId22" Type="http://schemas.openxmlformats.org/officeDocument/2006/relationships/slide" Target="slides/slide10.xml"/><Relationship Id="rId66" Type="http://schemas.openxmlformats.org/officeDocument/2006/relationships/font" Target="fonts/Orbitron-regular.fntdata"/><Relationship Id="rId21" Type="http://schemas.openxmlformats.org/officeDocument/2006/relationships/slide" Target="slides/slide9.xml"/><Relationship Id="rId65" Type="http://schemas.openxmlformats.org/officeDocument/2006/relationships/font" Target="fonts/Corbel-boldItalic.fntdata"/><Relationship Id="rId24" Type="http://schemas.openxmlformats.org/officeDocument/2006/relationships/slide" Target="slides/slide12.xml"/><Relationship Id="rId68" Type="http://schemas.openxmlformats.org/officeDocument/2006/relationships/font" Target="fonts/PoppinsSemiBold-regular.fntdata"/><Relationship Id="rId23" Type="http://schemas.openxmlformats.org/officeDocument/2006/relationships/slide" Target="slides/slide11.xml"/><Relationship Id="rId67" Type="http://schemas.openxmlformats.org/officeDocument/2006/relationships/font" Target="fonts/Orbitron-bold.fntdata"/><Relationship Id="rId60" Type="http://schemas.openxmlformats.org/officeDocument/2006/relationships/font" Target="fonts/Poppins-italic.fntdata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69" Type="http://schemas.openxmlformats.org/officeDocument/2006/relationships/font" Target="fonts/PoppinsSemiBold-bold.fntdata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11" Type="http://schemas.openxmlformats.org/officeDocument/2006/relationships/slideMaster" Target="slideMasters/slideMaster7.xml"/><Relationship Id="rId55" Type="http://schemas.openxmlformats.org/officeDocument/2006/relationships/font" Target="fonts/LibreFranklin-bold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LibreFranklin-regular.fntdata"/><Relationship Id="rId13" Type="http://schemas.openxmlformats.org/officeDocument/2006/relationships/slide" Target="slides/slide1.xml"/><Relationship Id="rId57" Type="http://schemas.openxmlformats.org/officeDocument/2006/relationships/font" Target="fonts/LibreFranklin-boldItalic.fntdata"/><Relationship Id="rId12" Type="http://schemas.openxmlformats.org/officeDocument/2006/relationships/notesMaster" Target="notesMasters/notesMaster1.xml"/><Relationship Id="rId56" Type="http://schemas.openxmlformats.org/officeDocument/2006/relationships/font" Target="fonts/LibreFranklin-italic.fntdata"/><Relationship Id="rId15" Type="http://schemas.openxmlformats.org/officeDocument/2006/relationships/slide" Target="slides/slide3.xml"/><Relationship Id="rId59" Type="http://schemas.openxmlformats.org/officeDocument/2006/relationships/font" Target="fonts/Poppins-bold.fntdata"/><Relationship Id="rId14" Type="http://schemas.openxmlformats.org/officeDocument/2006/relationships/slide" Target="slides/slide2.xml"/><Relationship Id="rId58" Type="http://schemas.openxmlformats.org/officeDocument/2006/relationships/font" Target="fonts/Poppins-regular.fntdata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6f3be22a11_8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4" name="Google Shape;1874;g16f3be22a11_8_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</p:txBody>
      </p:sp>
      <p:sp>
        <p:nvSpPr>
          <p:cNvPr id="1875" name="Google Shape;1875;g16f3be22a11_8_10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16fed3b766e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9" name="Google Shape;1959;g16fed3b766e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</a:t>
            </a:r>
            <a:endParaRPr/>
          </a:p>
        </p:txBody>
      </p:sp>
      <p:sp>
        <p:nvSpPr>
          <p:cNvPr id="1960" name="Google Shape;1960;g16fed3b766e_0_43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6f39b478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6f39b478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6f39b47867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6" name="Google Shape;1976;g16f39b47867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  <p:sp>
        <p:nvSpPr>
          <p:cNvPr id="1977" name="Google Shape;1977;g16f39b47867_0_132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179868156f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g179868156fd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79837cb07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g179837cb070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6f39b47867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0" name="Google Shape;2030;g16f39b47867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</p:txBody>
      </p:sp>
      <p:sp>
        <p:nvSpPr>
          <p:cNvPr id="2031" name="Google Shape;2031;g16f39b47867_0_176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6f39b478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16f39b478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16fed3b766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7" name="Google Shape;2047;g16fed3b766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  <p:sp>
        <p:nvSpPr>
          <p:cNvPr id="2048" name="Google Shape;2048;g16fed3b766e_0_5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6fed3b76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16fed3b76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6f3be22a11_8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Google Shape;2064;g16f3be22a11_8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</p:txBody>
      </p:sp>
      <p:sp>
        <p:nvSpPr>
          <p:cNvPr id="2065" name="Google Shape;2065;g16f3be22a11_8_106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16f3be22a11_8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1" name="Google Shape;1881;g16f3be22a11_8_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</p:txBody>
      </p:sp>
      <p:sp>
        <p:nvSpPr>
          <p:cNvPr id="1882" name="Google Shape;1882;g16f3be22a11_8_3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16f39b4786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8" name="Google Shape;2078;g16f39b4786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  <p:sp>
        <p:nvSpPr>
          <p:cNvPr id="2079" name="Google Shape;2079;g16f39b47867_0_20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6f22becb8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6f22becb8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6f22becb8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6f22becb8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6f22becb8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6f22becb8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16f22becb8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16f22becb8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16fde618a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16fde618a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6f39b47867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9" name="Google Shape;2119;g16f39b4786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  <p:sp>
        <p:nvSpPr>
          <p:cNvPr id="2120" name="Google Shape;2120;g16f39b47867_0_27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6f3be22a11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6f3be22a11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16f3be22a11_1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16f3be22a11_1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16f3be22a11_1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16f3be22a11_1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6f39b478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6f39b478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707956af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707956af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6fed3b766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6fed3b76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6fed3b76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6fed3b76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6f39b478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6f39b478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6fde618a8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6fde618a8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7017d45a0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7017d45a0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7017d45a0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7017d45a0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17017d45a0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17017d45a0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16fde618a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16fde618a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7017d45a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17017d45a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6f3be22a11_8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8" name="Google Shape;1898;g16f3be22a11_8_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</a:t>
            </a:r>
            <a:endParaRPr/>
          </a:p>
        </p:txBody>
      </p:sp>
      <p:sp>
        <p:nvSpPr>
          <p:cNvPr id="1899" name="Google Shape;1899;g16f3be22a11_8_60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7017d45a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7017d45a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Marien/Anto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7017d45a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7017d45a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6f39b4786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0" name="Google Shape;1910;g16f39b4786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</a:t>
            </a:r>
            <a:endParaRPr/>
          </a:p>
        </p:txBody>
      </p:sp>
      <p:sp>
        <p:nvSpPr>
          <p:cNvPr id="1911" name="Google Shape;1911;g16f39b47867_0_7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16f39b47867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2" name="Google Shape;1922;g16f39b4786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</a:t>
            </a:r>
            <a:endParaRPr/>
          </a:p>
        </p:txBody>
      </p:sp>
      <p:sp>
        <p:nvSpPr>
          <p:cNvPr id="1923" name="Google Shape;1923;g16f39b47867_0_67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6f39b47867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4" name="Google Shape;1934;g16f39b47867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</a:t>
            </a:r>
            <a:endParaRPr/>
          </a:p>
        </p:txBody>
      </p:sp>
      <p:sp>
        <p:nvSpPr>
          <p:cNvPr id="1935" name="Google Shape;1935;g16f39b47867_0_90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6f39b4786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16f39b4786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6f22becb8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6f22becb8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4156" y="-907193"/>
            <a:ext cx="6921994" cy="6773146"/>
            <a:chOff x="944156" y="-907193"/>
            <a:chExt cx="6921994" cy="6773146"/>
          </a:xfrm>
        </p:grpSpPr>
        <p:sp>
          <p:nvSpPr>
            <p:cNvPr id="10" name="Google Shape;10;p2"/>
            <p:cNvSpPr/>
            <p:nvPr/>
          </p:nvSpPr>
          <p:spPr>
            <a:xfrm>
              <a:off x="1986750" y="-13500"/>
              <a:ext cx="5170500" cy="5170500"/>
            </a:xfrm>
            <a:prstGeom prst="donut">
              <a:avLst>
                <a:gd fmla="val 5641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944156" y="-907193"/>
              <a:ext cx="6921994" cy="6773146"/>
              <a:chOff x="944156" y="-907193"/>
              <a:chExt cx="6921994" cy="6773146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658236" y="480620"/>
                <a:ext cx="47211" cy="48267"/>
              </a:xfrm>
              <a:custGeom>
                <a:rect b="b" l="l" r="r" t="t"/>
                <a:pathLst>
                  <a:path extrusionOk="0" h="777" w="760">
                    <a:moveTo>
                      <a:pt x="135" y="134"/>
                    </a:moveTo>
                    <a:cubicBezTo>
                      <a:pt x="277" y="1"/>
                      <a:pt x="492" y="1"/>
                      <a:pt x="625" y="143"/>
                    </a:cubicBezTo>
                    <a:cubicBezTo>
                      <a:pt x="759" y="286"/>
                      <a:pt x="759" y="509"/>
                      <a:pt x="616" y="643"/>
                    </a:cubicBezTo>
                    <a:cubicBezTo>
                      <a:pt x="483" y="777"/>
                      <a:pt x="260" y="768"/>
                      <a:pt x="135" y="634"/>
                    </a:cubicBezTo>
                    <a:cubicBezTo>
                      <a:pt x="1" y="491"/>
                      <a:pt x="1" y="268"/>
                      <a:pt x="135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944156" y="-907193"/>
                <a:ext cx="6921994" cy="6773146"/>
                <a:chOff x="944156" y="-814718"/>
                <a:chExt cx="6921994" cy="6773146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2060505" y="153496"/>
                  <a:ext cx="5026987" cy="5025679"/>
                  <a:chOff x="2525403" y="1252291"/>
                  <a:chExt cx="2282504" cy="2281910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2525997" y="2352028"/>
                    <a:ext cx="59180" cy="10028"/>
                  </a:xfrm>
                  <a:custGeom>
                    <a:rect b="b" l="l" r="r" t="t"/>
                    <a:pathLst>
                      <a:path extrusionOk="0" h="304" w="1794">
                        <a:moveTo>
                          <a:pt x="1794" y="63"/>
                        </a:moveTo>
                        <a:lnTo>
                          <a:pt x="1785" y="304"/>
                        </a:lnTo>
                        <a:lnTo>
                          <a:pt x="0" y="25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2527779" y="2310827"/>
                    <a:ext cx="59476" cy="12106"/>
                  </a:xfrm>
                  <a:custGeom>
                    <a:rect b="b" l="l" r="r" t="t"/>
                    <a:pathLst>
                      <a:path extrusionOk="0" h="367" w="1803">
                        <a:moveTo>
                          <a:pt x="1802" y="125"/>
                        </a:moveTo>
                        <a:lnTo>
                          <a:pt x="1784" y="366"/>
                        </a:lnTo>
                        <a:lnTo>
                          <a:pt x="0" y="25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2531011" y="2269923"/>
                    <a:ext cx="59476" cy="13855"/>
                  </a:xfrm>
                  <a:custGeom>
                    <a:rect b="b" l="l" r="r" t="t"/>
                    <a:pathLst>
                      <a:path extrusionOk="0" h="420" w="1803">
                        <a:moveTo>
                          <a:pt x="1802" y="188"/>
                        </a:moveTo>
                        <a:cubicBezTo>
                          <a:pt x="1793" y="268"/>
                          <a:pt x="1775" y="339"/>
                          <a:pt x="1775" y="420"/>
                        </a:cubicBezTo>
                        <a:lnTo>
                          <a:pt x="0" y="241"/>
                        </a:lnTo>
                        <a:cubicBezTo>
                          <a:pt x="9" y="161"/>
                          <a:pt x="18" y="81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2536289" y="2229018"/>
                    <a:ext cx="59180" cy="16230"/>
                  </a:xfrm>
                  <a:custGeom>
                    <a:rect b="b" l="l" r="r" t="t"/>
                    <a:pathLst>
                      <a:path extrusionOk="0" h="492" w="1794">
                        <a:moveTo>
                          <a:pt x="1794" y="250"/>
                        </a:moveTo>
                        <a:lnTo>
                          <a:pt x="1758" y="491"/>
                        </a:lnTo>
                        <a:lnTo>
                          <a:pt x="1" y="241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2542491" y="2188410"/>
                    <a:ext cx="59180" cy="17978"/>
                  </a:xfrm>
                  <a:custGeom>
                    <a:rect b="b" l="l" r="r" t="t"/>
                    <a:pathLst>
                      <a:path extrusionOk="0" h="545" w="1794">
                        <a:moveTo>
                          <a:pt x="1793" y="313"/>
                        </a:moveTo>
                        <a:lnTo>
                          <a:pt x="1758" y="545"/>
                        </a:lnTo>
                        <a:lnTo>
                          <a:pt x="0" y="241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2550144" y="2147803"/>
                    <a:ext cx="59180" cy="20320"/>
                  </a:xfrm>
                  <a:custGeom>
                    <a:rect b="b" l="l" r="r" t="t"/>
                    <a:pathLst>
                      <a:path extrusionOk="0" h="616" w="1794">
                        <a:moveTo>
                          <a:pt x="1793" y="384"/>
                        </a:moveTo>
                        <a:lnTo>
                          <a:pt x="1740" y="616"/>
                        </a:lnTo>
                        <a:lnTo>
                          <a:pt x="0" y="25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2559546" y="2107789"/>
                    <a:ext cx="58586" cy="22102"/>
                  </a:xfrm>
                  <a:custGeom>
                    <a:rect b="b" l="l" r="r" t="t"/>
                    <a:pathLst>
                      <a:path extrusionOk="0" h="670" w="1776">
                        <a:moveTo>
                          <a:pt x="1776" y="446"/>
                        </a:moveTo>
                        <a:lnTo>
                          <a:pt x="1722" y="669"/>
                        </a:lnTo>
                        <a:lnTo>
                          <a:pt x="0" y="241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2570135" y="2068039"/>
                    <a:ext cx="58883" cy="24180"/>
                  </a:xfrm>
                  <a:custGeom>
                    <a:rect b="b" l="l" r="r" t="t"/>
                    <a:pathLst>
                      <a:path extrusionOk="0" h="733" w="1785">
                        <a:moveTo>
                          <a:pt x="1785" y="509"/>
                        </a:moveTo>
                        <a:lnTo>
                          <a:pt x="1713" y="732"/>
                        </a:lnTo>
                        <a:lnTo>
                          <a:pt x="1" y="242"/>
                        </a:lnTo>
                        <a:lnTo>
                          <a:pt x="7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2582505" y="2028916"/>
                    <a:ext cx="58289" cy="25928"/>
                  </a:xfrm>
                  <a:custGeom>
                    <a:rect b="b" l="l" r="r" t="t"/>
                    <a:pathLst>
                      <a:path extrusionOk="0" h="786" w="1767">
                        <a:moveTo>
                          <a:pt x="1767" y="562"/>
                        </a:moveTo>
                        <a:lnTo>
                          <a:pt x="1686" y="785"/>
                        </a:lnTo>
                        <a:lnTo>
                          <a:pt x="0" y="232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2595733" y="1990057"/>
                    <a:ext cx="58025" cy="28006"/>
                  </a:xfrm>
                  <a:custGeom>
                    <a:rect b="b" l="l" r="r" t="t"/>
                    <a:pathLst>
                      <a:path extrusionOk="0" h="849" w="1759">
                        <a:moveTo>
                          <a:pt x="1758" y="625"/>
                        </a:moveTo>
                        <a:lnTo>
                          <a:pt x="1669" y="848"/>
                        </a:lnTo>
                        <a:lnTo>
                          <a:pt x="1" y="233"/>
                        </a:lnTo>
                        <a:lnTo>
                          <a:pt x="9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610742" y="1951494"/>
                    <a:ext cx="57431" cy="30052"/>
                  </a:xfrm>
                  <a:custGeom>
                    <a:rect b="b" l="l" r="r" t="t"/>
                    <a:pathLst>
                      <a:path extrusionOk="0" h="911" w="1741">
                        <a:moveTo>
                          <a:pt x="1740" y="697"/>
                        </a:moveTo>
                        <a:lnTo>
                          <a:pt x="1651" y="911"/>
                        </a:lnTo>
                        <a:lnTo>
                          <a:pt x="1" y="233"/>
                        </a:lnTo>
                        <a:lnTo>
                          <a:pt x="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627236" y="1913856"/>
                    <a:ext cx="56837" cy="32097"/>
                  </a:xfrm>
                  <a:custGeom>
                    <a:rect b="b" l="l" r="r" t="t"/>
                    <a:pathLst>
                      <a:path extrusionOk="0" h="973" w="1723">
                        <a:moveTo>
                          <a:pt x="1722" y="749"/>
                        </a:moveTo>
                        <a:lnTo>
                          <a:pt x="1624" y="972"/>
                        </a:lnTo>
                        <a:lnTo>
                          <a:pt x="0" y="232"/>
                        </a:lnTo>
                        <a:lnTo>
                          <a:pt x="1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2645181" y="1877041"/>
                    <a:ext cx="55947" cy="33581"/>
                  </a:xfrm>
                  <a:custGeom>
                    <a:rect b="b" l="l" r="r" t="t"/>
                    <a:pathLst>
                      <a:path extrusionOk="0" h="1018" w="1696">
                        <a:moveTo>
                          <a:pt x="1696" y="804"/>
                        </a:moveTo>
                        <a:lnTo>
                          <a:pt x="1588" y="1018"/>
                        </a:lnTo>
                        <a:lnTo>
                          <a:pt x="1" y="215"/>
                        </a:lnTo>
                        <a:lnTo>
                          <a:pt x="10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664017" y="1840557"/>
                    <a:ext cx="55353" cy="35363"/>
                  </a:xfrm>
                  <a:custGeom>
                    <a:rect b="b" l="l" r="r" t="t"/>
                    <a:pathLst>
                      <a:path extrusionOk="0" h="1072" w="1678">
                        <a:moveTo>
                          <a:pt x="1678" y="866"/>
                        </a:moveTo>
                        <a:lnTo>
                          <a:pt x="1562" y="1071"/>
                        </a:lnTo>
                        <a:lnTo>
                          <a:pt x="0" y="215"/>
                        </a:lnTo>
                        <a:lnTo>
                          <a:pt x="12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684337" y="1804667"/>
                    <a:ext cx="54462" cy="37111"/>
                  </a:xfrm>
                  <a:custGeom>
                    <a:rect b="b" l="l" r="r" t="t"/>
                    <a:pathLst>
                      <a:path extrusionOk="0" h="1125" w="1651">
                        <a:moveTo>
                          <a:pt x="1650" y="919"/>
                        </a:moveTo>
                        <a:lnTo>
                          <a:pt x="1534" y="1124"/>
                        </a:lnTo>
                        <a:lnTo>
                          <a:pt x="0" y="223"/>
                        </a:lnTo>
                        <a:lnTo>
                          <a:pt x="12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706109" y="1769931"/>
                    <a:ext cx="53869" cy="38892"/>
                  </a:xfrm>
                  <a:custGeom>
                    <a:rect b="b" l="l" r="r" t="t"/>
                    <a:pathLst>
                      <a:path extrusionOk="0" h="1179" w="1633">
                        <a:moveTo>
                          <a:pt x="1633" y="973"/>
                        </a:moveTo>
                        <a:lnTo>
                          <a:pt x="1499" y="1178"/>
                        </a:lnTo>
                        <a:lnTo>
                          <a:pt x="0" y="215"/>
                        </a:lnTo>
                        <a:lnTo>
                          <a:pt x="13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2729068" y="1735789"/>
                    <a:ext cx="52681" cy="40377"/>
                  </a:xfrm>
                  <a:custGeom>
                    <a:rect b="b" l="l" r="r" t="t"/>
                    <a:pathLst>
                      <a:path extrusionOk="0" h="1224" w="1597">
                        <a:moveTo>
                          <a:pt x="1597" y="1027"/>
                        </a:moveTo>
                        <a:lnTo>
                          <a:pt x="1463" y="1223"/>
                        </a:lnTo>
                        <a:lnTo>
                          <a:pt x="0" y="206"/>
                        </a:lnTo>
                        <a:lnTo>
                          <a:pt x="14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752885" y="1702538"/>
                    <a:ext cx="51823" cy="41828"/>
                  </a:xfrm>
                  <a:custGeom>
                    <a:rect b="b" l="l" r="r" t="t"/>
                    <a:pathLst>
                      <a:path extrusionOk="0" h="1268" w="1571">
                        <a:moveTo>
                          <a:pt x="1571" y="1080"/>
                        </a:moveTo>
                        <a:lnTo>
                          <a:pt x="1428" y="1268"/>
                        </a:lnTo>
                        <a:lnTo>
                          <a:pt x="1" y="197"/>
                        </a:lnTo>
                        <a:lnTo>
                          <a:pt x="16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778484" y="1670177"/>
                    <a:ext cx="50669" cy="43576"/>
                  </a:xfrm>
                  <a:custGeom>
                    <a:rect b="b" l="l" r="r" t="t"/>
                    <a:pathLst>
                      <a:path extrusionOk="0" h="1321" w="1536">
                        <a:moveTo>
                          <a:pt x="1535" y="1133"/>
                        </a:moveTo>
                        <a:lnTo>
                          <a:pt x="1384" y="1321"/>
                        </a:lnTo>
                        <a:lnTo>
                          <a:pt x="1" y="197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804973" y="1638971"/>
                    <a:ext cx="49481" cy="44764"/>
                  </a:xfrm>
                  <a:custGeom>
                    <a:rect b="b" l="l" r="r" t="t"/>
                    <a:pathLst>
                      <a:path extrusionOk="0" h="1357" w="1500">
                        <a:moveTo>
                          <a:pt x="1499" y="1178"/>
                        </a:moveTo>
                        <a:lnTo>
                          <a:pt x="1348" y="1357"/>
                        </a:lnTo>
                        <a:lnTo>
                          <a:pt x="1" y="188"/>
                        </a:lnTo>
                        <a:lnTo>
                          <a:pt x="16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2832649" y="1608655"/>
                    <a:ext cx="48294" cy="45952"/>
                  </a:xfrm>
                  <a:custGeom>
                    <a:rect b="b" l="l" r="r" t="t"/>
                    <a:pathLst>
                      <a:path extrusionOk="0" h="1393" w="1464">
                        <a:moveTo>
                          <a:pt x="1463" y="1223"/>
                        </a:moveTo>
                        <a:lnTo>
                          <a:pt x="1294" y="1393"/>
                        </a:lnTo>
                        <a:lnTo>
                          <a:pt x="0" y="179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860886" y="1578933"/>
                    <a:ext cx="47403" cy="47436"/>
                  </a:xfrm>
                  <a:custGeom>
                    <a:rect b="b" l="l" r="r" t="t"/>
                    <a:pathLst>
                      <a:path extrusionOk="0" h="1438" w="1437">
                        <a:moveTo>
                          <a:pt x="1437" y="1277"/>
                        </a:moveTo>
                        <a:lnTo>
                          <a:pt x="1259" y="1437"/>
                        </a:lnTo>
                        <a:lnTo>
                          <a:pt x="1" y="179"/>
                        </a:lnTo>
                        <a:lnTo>
                          <a:pt x="1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890905" y="1550696"/>
                    <a:ext cx="45655" cy="48591"/>
                  </a:xfrm>
                  <a:custGeom>
                    <a:rect b="b" l="l" r="r" t="t"/>
                    <a:pathLst>
                      <a:path extrusionOk="0" h="1473" w="1384">
                        <a:moveTo>
                          <a:pt x="1383" y="1312"/>
                        </a:moveTo>
                        <a:lnTo>
                          <a:pt x="1214" y="1473"/>
                        </a:lnTo>
                        <a:lnTo>
                          <a:pt x="1" y="170"/>
                        </a:lnTo>
                        <a:lnTo>
                          <a:pt x="17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2921517" y="1523613"/>
                    <a:ext cx="44467" cy="49778"/>
                  </a:xfrm>
                  <a:custGeom>
                    <a:rect b="b" l="l" r="r" t="t"/>
                    <a:pathLst>
                      <a:path extrusionOk="0" h="1509" w="1348">
                        <a:moveTo>
                          <a:pt x="1347" y="1357"/>
                        </a:moveTo>
                        <a:lnTo>
                          <a:pt x="1169" y="1508"/>
                        </a:lnTo>
                        <a:lnTo>
                          <a:pt x="0" y="161"/>
                        </a:lnTo>
                        <a:lnTo>
                          <a:pt x="19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953284" y="1497421"/>
                    <a:ext cx="43016" cy="50966"/>
                  </a:xfrm>
                  <a:custGeom>
                    <a:rect b="b" l="l" r="r" t="t"/>
                    <a:pathLst>
                      <a:path extrusionOk="0" h="1545" w="1304">
                        <a:moveTo>
                          <a:pt x="1303" y="1401"/>
                        </a:moveTo>
                        <a:lnTo>
                          <a:pt x="1116" y="1544"/>
                        </a:lnTo>
                        <a:lnTo>
                          <a:pt x="1" y="153"/>
                        </a:lnTo>
                        <a:lnTo>
                          <a:pt x="19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985678" y="1472417"/>
                    <a:ext cx="41531" cy="51823"/>
                  </a:xfrm>
                  <a:custGeom>
                    <a:rect b="b" l="l" r="r" t="t"/>
                    <a:pathLst>
                      <a:path extrusionOk="0" h="1571" w="1259">
                        <a:moveTo>
                          <a:pt x="1258" y="1437"/>
                        </a:moveTo>
                        <a:lnTo>
                          <a:pt x="1062" y="1571"/>
                        </a:lnTo>
                        <a:lnTo>
                          <a:pt x="0" y="143"/>
                        </a:lnTo>
                        <a:lnTo>
                          <a:pt x="20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019226" y="1448567"/>
                    <a:ext cx="39750" cy="53011"/>
                  </a:xfrm>
                  <a:custGeom>
                    <a:rect b="b" l="l" r="r" t="t"/>
                    <a:pathLst>
                      <a:path extrusionOk="0" h="1607" w="1205">
                        <a:moveTo>
                          <a:pt x="1205" y="1473"/>
                        </a:moveTo>
                        <a:lnTo>
                          <a:pt x="1017" y="1607"/>
                        </a:lnTo>
                        <a:lnTo>
                          <a:pt x="0" y="144"/>
                        </a:lnTo>
                        <a:lnTo>
                          <a:pt x="20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3053632" y="1426201"/>
                    <a:ext cx="38298" cy="53902"/>
                  </a:xfrm>
                  <a:custGeom>
                    <a:rect b="b" l="l" r="r" t="t"/>
                    <a:pathLst>
                      <a:path extrusionOk="0" h="1634" w="1161">
                        <a:moveTo>
                          <a:pt x="1161" y="1509"/>
                        </a:moveTo>
                        <a:lnTo>
                          <a:pt x="964" y="1634"/>
                        </a:lnTo>
                        <a:lnTo>
                          <a:pt x="1" y="135"/>
                        </a:lnTo>
                        <a:lnTo>
                          <a:pt x="21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3088665" y="1405023"/>
                    <a:ext cx="36814" cy="54759"/>
                  </a:xfrm>
                  <a:custGeom>
                    <a:rect b="b" l="l" r="r" t="t"/>
                    <a:pathLst>
                      <a:path extrusionOk="0" h="1660" w="1116">
                        <a:moveTo>
                          <a:pt x="1116" y="1535"/>
                        </a:moveTo>
                        <a:lnTo>
                          <a:pt x="910" y="1660"/>
                        </a:lnTo>
                        <a:lnTo>
                          <a:pt x="1" y="126"/>
                        </a:lnTo>
                        <a:lnTo>
                          <a:pt x="22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3124555" y="1384736"/>
                    <a:ext cx="35066" cy="55650"/>
                  </a:xfrm>
                  <a:custGeom>
                    <a:rect b="b" l="l" r="r" t="t"/>
                    <a:pathLst>
                      <a:path extrusionOk="0" h="1687" w="1063">
                        <a:moveTo>
                          <a:pt x="1063" y="1579"/>
                        </a:moveTo>
                        <a:lnTo>
                          <a:pt x="848" y="1686"/>
                        </a:lnTo>
                        <a:lnTo>
                          <a:pt x="1" y="116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3161370" y="1366197"/>
                    <a:ext cx="32988" cy="56211"/>
                  </a:xfrm>
                  <a:custGeom>
                    <a:rect b="b" l="l" r="r" t="t"/>
                    <a:pathLst>
                      <a:path extrusionOk="0" h="1704" w="1000">
                        <a:moveTo>
                          <a:pt x="999" y="1597"/>
                        </a:moveTo>
                        <a:lnTo>
                          <a:pt x="785" y="1704"/>
                        </a:lnTo>
                        <a:lnTo>
                          <a:pt x="0" y="107"/>
                        </a:lnTo>
                        <a:lnTo>
                          <a:pt x="223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198744" y="1348813"/>
                    <a:ext cx="31206" cy="57134"/>
                  </a:xfrm>
                  <a:custGeom>
                    <a:rect b="b" l="l" r="r" t="t"/>
                    <a:pathLst>
                      <a:path extrusionOk="0" h="1732" w="946">
                        <a:moveTo>
                          <a:pt x="946" y="1633"/>
                        </a:moveTo>
                        <a:lnTo>
                          <a:pt x="723" y="1731"/>
                        </a:lnTo>
                        <a:lnTo>
                          <a:pt x="0" y="108"/>
                        </a:lnTo>
                        <a:lnTo>
                          <a:pt x="22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3236383" y="1332946"/>
                    <a:ext cx="29458" cy="57398"/>
                  </a:xfrm>
                  <a:custGeom>
                    <a:rect b="b" l="l" r="r" t="t"/>
                    <a:pathLst>
                      <a:path extrusionOk="0" h="1740" w="893">
                        <a:moveTo>
                          <a:pt x="893" y="1659"/>
                        </a:moveTo>
                        <a:lnTo>
                          <a:pt x="670" y="1740"/>
                        </a:lnTo>
                        <a:lnTo>
                          <a:pt x="1" y="98"/>
                        </a:lnTo>
                        <a:lnTo>
                          <a:pt x="233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3274649" y="1318200"/>
                    <a:ext cx="27709" cy="58025"/>
                  </a:xfrm>
                  <a:custGeom>
                    <a:rect b="b" l="l" r="r" t="t"/>
                    <a:pathLst>
                      <a:path extrusionOk="0" h="1759" w="840">
                        <a:moveTo>
                          <a:pt x="839" y="1678"/>
                        </a:moveTo>
                        <a:lnTo>
                          <a:pt x="616" y="1758"/>
                        </a:lnTo>
                        <a:lnTo>
                          <a:pt x="1" y="81"/>
                        </a:lnTo>
                        <a:lnTo>
                          <a:pt x="24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3313805" y="1304972"/>
                    <a:ext cx="25631" cy="58586"/>
                  </a:xfrm>
                  <a:custGeom>
                    <a:rect b="b" l="l" r="r" t="t"/>
                    <a:pathLst>
                      <a:path extrusionOk="0" h="1776" w="777">
                        <a:moveTo>
                          <a:pt x="776" y="1704"/>
                        </a:moveTo>
                        <a:lnTo>
                          <a:pt x="553" y="1776"/>
                        </a:lnTo>
                        <a:lnTo>
                          <a:pt x="0" y="81"/>
                        </a:lnTo>
                        <a:lnTo>
                          <a:pt x="24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3353225" y="1293493"/>
                    <a:ext cx="23586" cy="58883"/>
                  </a:xfrm>
                  <a:custGeom>
                    <a:rect b="b" l="l" r="r" t="t"/>
                    <a:pathLst>
                      <a:path extrusionOk="0" h="1785" w="715">
                        <a:moveTo>
                          <a:pt x="714" y="1722"/>
                        </a:moveTo>
                        <a:lnTo>
                          <a:pt x="491" y="1785"/>
                        </a:lnTo>
                        <a:lnTo>
                          <a:pt x="1" y="72"/>
                        </a:lnTo>
                        <a:lnTo>
                          <a:pt x="24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3392942" y="1283200"/>
                    <a:ext cx="21838" cy="58883"/>
                  </a:xfrm>
                  <a:custGeom>
                    <a:rect b="b" l="l" r="r" t="t"/>
                    <a:pathLst>
                      <a:path extrusionOk="0" h="1785" w="662">
                        <a:moveTo>
                          <a:pt x="661" y="1731"/>
                        </a:moveTo>
                        <a:lnTo>
                          <a:pt x="429" y="1785"/>
                        </a:lnTo>
                        <a:lnTo>
                          <a:pt x="1" y="63"/>
                        </a:lnTo>
                        <a:lnTo>
                          <a:pt x="25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3433285" y="1274360"/>
                    <a:ext cx="19727" cy="59180"/>
                  </a:xfrm>
                  <a:custGeom>
                    <a:rect b="b" l="l" r="r" t="t"/>
                    <a:pathLst>
                      <a:path extrusionOk="0" h="1794" w="598">
                        <a:moveTo>
                          <a:pt x="598" y="1740"/>
                        </a:moveTo>
                        <a:cubicBezTo>
                          <a:pt x="518" y="1758"/>
                          <a:pt x="437" y="1767"/>
                          <a:pt x="366" y="1794"/>
                        </a:cubicBezTo>
                        <a:lnTo>
                          <a:pt x="0" y="45"/>
                        </a:lnTo>
                        <a:cubicBezTo>
                          <a:pt x="80" y="28"/>
                          <a:pt x="161" y="10"/>
                          <a:pt x="2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3473893" y="1267004"/>
                    <a:ext cx="17384" cy="59476"/>
                  </a:xfrm>
                  <a:custGeom>
                    <a:rect b="b" l="l" r="r" t="t"/>
                    <a:pathLst>
                      <a:path extrusionOk="0" h="1803" w="527">
                        <a:moveTo>
                          <a:pt x="527" y="1758"/>
                        </a:moveTo>
                        <a:lnTo>
                          <a:pt x="295" y="1803"/>
                        </a:lnTo>
                        <a:lnTo>
                          <a:pt x="0" y="45"/>
                        </a:lnTo>
                        <a:lnTo>
                          <a:pt x="24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3514501" y="1261132"/>
                    <a:ext cx="15636" cy="59476"/>
                  </a:xfrm>
                  <a:custGeom>
                    <a:rect b="b" l="l" r="r" t="t"/>
                    <a:pathLst>
                      <a:path extrusionOk="0" h="1803" w="474">
                        <a:moveTo>
                          <a:pt x="473" y="1767"/>
                        </a:moveTo>
                        <a:lnTo>
                          <a:pt x="241" y="1802"/>
                        </a:lnTo>
                        <a:lnTo>
                          <a:pt x="0" y="36"/>
                        </a:lnTo>
                        <a:lnTo>
                          <a:pt x="25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3555405" y="1256712"/>
                    <a:ext cx="13558" cy="59180"/>
                  </a:xfrm>
                  <a:custGeom>
                    <a:rect b="b" l="l" r="r" t="t"/>
                    <a:pathLst>
                      <a:path extrusionOk="0" h="1794" w="411">
                        <a:moveTo>
                          <a:pt x="411" y="1776"/>
                        </a:moveTo>
                        <a:lnTo>
                          <a:pt x="170" y="1794"/>
                        </a:lnTo>
                        <a:lnTo>
                          <a:pt x="0" y="18"/>
                        </a:lnTo>
                        <a:lnTo>
                          <a:pt x="25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3596607" y="1253776"/>
                    <a:ext cx="11216" cy="59180"/>
                  </a:xfrm>
                  <a:custGeom>
                    <a:rect b="b" l="l" r="r" t="t"/>
                    <a:pathLst>
                      <a:path extrusionOk="0" h="1794" w="340">
                        <a:moveTo>
                          <a:pt x="339" y="1776"/>
                        </a:moveTo>
                        <a:lnTo>
                          <a:pt x="107" y="1793"/>
                        </a:lnTo>
                        <a:lnTo>
                          <a:pt x="0" y="18"/>
                        </a:lnTo>
                        <a:lnTo>
                          <a:pt x="25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3637808" y="1252291"/>
                    <a:ext cx="9138" cy="59180"/>
                  </a:xfrm>
                  <a:custGeom>
                    <a:rect b="b" l="l" r="r" t="t"/>
                    <a:pathLst>
                      <a:path extrusionOk="0" h="1794" w="277">
                        <a:moveTo>
                          <a:pt x="277" y="1785"/>
                        </a:moveTo>
                        <a:lnTo>
                          <a:pt x="45" y="1794"/>
                        </a:lnTo>
                        <a:lnTo>
                          <a:pt x="0" y="10"/>
                        </a:lnTo>
                        <a:lnTo>
                          <a:pt x="25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3678119" y="1252291"/>
                    <a:ext cx="9138" cy="58883"/>
                  </a:xfrm>
                  <a:custGeom>
                    <a:rect b="b" l="l" r="r" t="t"/>
                    <a:pathLst>
                      <a:path extrusionOk="0" h="1785" w="277">
                        <a:moveTo>
                          <a:pt x="241" y="1785"/>
                        </a:moveTo>
                        <a:lnTo>
                          <a:pt x="0" y="1776"/>
                        </a:lnTo>
                        <a:lnTo>
                          <a:pt x="27" y="1"/>
                        </a:lnTo>
                        <a:lnTo>
                          <a:pt x="27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3717242" y="1253182"/>
                    <a:ext cx="10919" cy="59180"/>
                  </a:xfrm>
                  <a:custGeom>
                    <a:rect b="b" l="l" r="r" t="t"/>
                    <a:pathLst>
                      <a:path extrusionOk="0" h="1794" w="331">
                        <a:moveTo>
                          <a:pt x="242" y="1794"/>
                        </a:moveTo>
                        <a:cubicBezTo>
                          <a:pt x="161" y="1785"/>
                          <a:pt x="81" y="1785"/>
                          <a:pt x="1" y="1785"/>
                        </a:cubicBezTo>
                        <a:lnTo>
                          <a:pt x="90" y="0"/>
                        </a:lnTo>
                        <a:cubicBezTo>
                          <a:pt x="170" y="9"/>
                          <a:pt x="251" y="9"/>
                          <a:pt x="331" y="1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3756398" y="1256118"/>
                    <a:ext cx="12964" cy="59180"/>
                  </a:xfrm>
                  <a:custGeom>
                    <a:rect b="b" l="l" r="r" t="t"/>
                    <a:pathLst>
                      <a:path extrusionOk="0" h="1794" w="393">
                        <a:moveTo>
                          <a:pt x="232" y="1794"/>
                        </a:moveTo>
                        <a:lnTo>
                          <a:pt x="0" y="1776"/>
                        </a:lnTo>
                        <a:lnTo>
                          <a:pt x="143" y="1"/>
                        </a:lnTo>
                        <a:lnTo>
                          <a:pt x="393" y="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3795224" y="1260241"/>
                    <a:ext cx="15042" cy="59180"/>
                  </a:xfrm>
                  <a:custGeom>
                    <a:rect b="b" l="l" r="r" t="t"/>
                    <a:pathLst>
                      <a:path extrusionOk="0" h="1794" w="456">
                        <a:moveTo>
                          <a:pt x="233" y="1794"/>
                        </a:moveTo>
                        <a:lnTo>
                          <a:pt x="1" y="1767"/>
                        </a:lnTo>
                        <a:lnTo>
                          <a:pt x="206" y="1"/>
                        </a:lnTo>
                        <a:lnTo>
                          <a:pt x="456" y="2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3834084" y="1265552"/>
                    <a:ext cx="17088" cy="59476"/>
                  </a:xfrm>
                  <a:custGeom>
                    <a:rect b="b" l="l" r="r" t="t"/>
                    <a:pathLst>
                      <a:path extrusionOk="0" h="1803" w="518">
                        <a:moveTo>
                          <a:pt x="232" y="1802"/>
                        </a:moveTo>
                        <a:lnTo>
                          <a:pt x="1" y="1758"/>
                        </a:lnTo>
                        <a:lnTo>
                          <a:pt x="268" y="0"/>
                        </a:lnTo>
                        <a:lnTo>
                          <a:pt x="518" y="4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3872349" y="1272908"/>
                    <a:ext cx="19463" cy="58883"/>
                  </a:xfrm>
                  <a:custGeom>
                    <a:rect b="b" l="l" r="r" t="t"/>
                    <a:pathLst>
                      <a:path extrusionOk="0" h="1785" w="590">
                        <a:moveTo>
                          <a:pt x="241" y="1784"/>
                        </a:moveTo>
                        <a:lnTo>
                          <a:pt x="0" y="1749"/>
                        </a:lnTo>
                        <a:lnTo>
                          <a:pt x="339" y="0"/>
                        </a:lnTo>
                        <a:lnTo>
                          <a:pt x="589" y="4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3910615" y="1281419"/>
                    <a:ext cx="21211" cy="58916"/>
                  </a:xfrm>
                  <a:custGeom>
                    <a:rect b="b" l="l" r="r" t="t"/>
                    <a:pathLst>
                      <a:path extrusionOk="0" h="1786" w="643">
                        <a:moveTo>
                          <a:pt x="232" y="1785"/>
                        </a:moveTo>
                        <a:lnTo>
                          <a:pt x="0" y="1732"/>
                        </a:lnTo>
                        <a:lnTo>
                          <a:pt x="401" y="1"/>
                        </a:lnTo>
                        <a:lnTo>
                          <a:pt x="642" y="5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3948550" y="1291447"/>
                    <a:ext cx="23289" cy="58883"/>
                  </a:xfrm>
                  <a:custGeom>
                    <a:rect b="b" l="l" r="r" t="t"/>
                    <a:pathLst>
                      <a:path extrusionOk="0" h="1785" w="706">
                        <a:moveTo>
                          <a:pt x="233" y="1784"/>
                        </a:moveTo>
                        <a:lnTo>
                          <a:pt x="1" y="1713"/>
                        </a:lnTo>
                        <a:lnTo>
                          <a:pt x="465" y="0"/>
                        </a:lnTo>
                        <a:lnTo>
                          <a:pt x="706" y="6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3986222" y="1302630"/>
                    <a:ext cx="25071" cy="58586"/>
                  </a:xfrm>
                  <a:custGeom>
                    <a:rect b="b" l="l" r="r" t="t"/>
                    <a:pathLst>
                      <a:path extrusionOk="0" h="1776" w="760">
                        <a:moveTo>
                          <a:pt x="224" y="1775"/>
                        </a:moveTo>
                        <a:cubicBezTo>
                          <a:pt x="152" y="1749"/>
                          <a:pt x="81" y="1722"/>
                          <a:pt x="1" y="1704"/>
                        </a:cubicBezTo>
                        <a:lnTo>
                          <a:pt x="527" y="0"/>
                        </a:lnTo>
                        <a:cubicBezTo>
                          <a:pt x="607" y="18"/>
                          <a:pt x="688" y="45"/>
                          <a:pt x="759" y="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4023300" y="1315561"/>
                    <a:ext cx="27116" cy="58025"/>
                  </a:xfrm>
                  <a:custGeom>
                    <a:rect b="b" l="l" r="r" t="t"/>
                    <a:pathLst>
                      <a:path extrusionOk="0" h="1759" w="822">
                        <a:moveTo>
                          <a:pt x="224" y="1758"/>
                        </a:moveTo>
                        <a:lnTo>
                          <a:pt x="1" y="1687"/>
                        </a:lnTo>
                        <a:lnTo>
                          <a:pt x="590" y="1"/>
                        </a:lnTo>
                        <a:lnTo>
                          <a:pt x="822" y="8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4059784" y="1329977"/>
                    <a:ext cx="29194" cy="57728"/>
                  </a:xfrm>
                  <a:custGeom>
                    <a:rect b="b" l="l" r="r" t="t"/>
                    <a:pathLst>
                      <a:path extrusionOk="0" h="1750" w="885">
                        <a:moveTo>
                          <a:pt x="224" y="1749"/>
                        </a:moveTo>
                        <a:lnTo>
                          <a:pt x="1" y="1660"/>
                        </a:lnTo>
                        <a:lnTo>
                          <a:pt x="652" y="1"/>
                        </a:lnTo>
                        <a:lnTo>
                          <a:pt x="884" y="9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4096004" y="1345580"/>
                    <a:ext cx="30909" cy="57134"/>
                  </a:xfrm>
                  <a:custGeom>
                    <a:rect b="b" l="l" r="r" t="t"/>
                    <a:pathLst>
                      <a:path extrusionOk="0" h="1732" w="937">
                        <a:moveTo>
                          <a:pt x="223" y="1731"/>
                        </a:moveTo>
                        <a:lnTo>
                          <a:pt x="0" y="1633"/>
                        </a:lnTo>
                        <a:lnTo>
                          <a:pt x="714" y="1"/>
                        </a:lnTo>
                        <a:lnTo>
                          <a:pt x="937" y="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4131598" y="1362370"/>
                    <a:ext cx="32988" cy="56508"/>
                  </a:xfrm>
                  <a:custGeom>
                    <a:rect b="b" l="l" r="r" t="t"/>
                    <a:pathLst>
                      <a:path extrusionOk="0" h="1713" w="1000">
                        <a:moveTo>
                          <a:pt x="215" y="1713"/>
                        </a:moveTo>
                        <a:cubicBezTo>
                          <a:pt x="152" y="1677"/>
                          <a:pt x="72" y="1642"/>
                          <a:pt x="1" y="1615"/>
                        </a:cubicBezTo>
                        <a:lnTo>
                          <a:pt x="768" y="0"/>
                        </a:lnTo>
                        <a:cubicBezTo>
                          <a:pt x="848" y="36"/>
                          <a:pt x="920" y="71"/>
                          <a:pt x="1000" y="1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4166631" y="1381206"/>
                    <a:ext cx="34472" cy="55650"/>
                  </a:xfrm>
                  <a:custGeom>
                    <a:rect b="b" l="l" r="r" t="t"/>
                    <a:pathLst>
                      <a:path extrusionOk="0" h="1687" w="1045">
                        <a:moveTo>
                          <a:pt x="214" y="1686"/>
                        </a:moveTo>
                        <a:lnTo>
                          <a:pt x="0" y="1579"/>
                        </a:lnTo>
                        <a:lnTo>
                          <a:pt x="821" y="0"/>
                        </a:lnTo>
                        <a:lnTo>
                          <a:pt x="1044" y="10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4200773" y="1400900"/>
                    <a:ext cx="36220" cy="54792"/>
                  </a:xfrm>
                  <a:custGeom>
                    <a:rect b="b" l="l" r="r" t="t"/>
                    <a:pathLst>
                      <a:path extrusionOk="0" h="1661" w="1098">
                        <a:moveTo>
                          <a:pt x="205" y="1660"/>
                        </a:moveTo>
                        <a:lnTo>
                          <a:pt x="0" y="1544"/>
                        </a:lnTo>
                        <a:lnTo>
                          <a:pt x="883" y="1"/>
                        </a:lnTo>
                        <a:lnTo>
                          <a:pt x="1097" y="1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4234618" y="1421814"/>
                    <a:ext cx="37672" cy="54165"/>
                  </a:xfrm>
                  <a:custGeom>
                    <a:rect b="b" l="l" r="r" t="t"/>
                    <a:pathLst>
                      <a:path extrusionOk="0" h="1642" w="1142">
                        <a:moveTo>
                          <a:pt x="196" y="1642"/>
                        </a:moveTo>
                        <a:lnTo>
                          <a:pt x="0" y="1517"/>
                        </a:lnTo>
                        <a:lnTo>
                          <a:pt x="937" y="0"/>
                        </a:lnTo>
                        <a:lnTo>
                          <a:pt x="1142" y="13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4267572" y="1443883"/>
                    <a:ext cx="39453" cy="53275"/>
                  </a:xfrm>
                  <a:custGeom>
                    <a:rect b="b" l="l" r="r" t="t"/>
                    <a:pathLst>
                      <a:path extrusionOk="0" h="1615" w="1196">
                        <a:moveTo>
                          <a:pt x="197" y="1615"/>
                        </a:moveTo>
                        <a:cubicBezTo>
                          <a:pt x="134" y="1570"/>
                          <a:pt x="63" y="1526"/>
                          <a:pt x="0" y="1481"/>
                        </a:cubicBezTo>
                        <a:lnTo>
                          <a:pt x="990" y="0"/>
                        </a:lnTo>
                        <a:cubicBezTo>
                          <a:pt x="1062" y="45"/>
                          <a:pt x="1133" y="89"/>
                          <a:pt x="1196" y="14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4299339" y="1467700"/>
                    <a:ext cx="41234" cy="52120"/>
                  </a:xfrm>
                  <a:custGeom>
                    <a:rect b="b" l="l" r="r" t="t"/>
                    <a:pathLst>
                      <a:path extrusionOk="0" h="1580" w="1250">
                        <a:moveTo>
                          <a:pt x="197" y="1580"/>
                        </a:moveTo>
                        <a:lnTo>
                          <a:pt x="1" y="1446"/>
                        </a:lnTo>
                        <a:lnTo>
                          <a:pt x="1044" y="1"/>
                        </a:lnTo>
                        <a:lnTo>
                          <a:pt x="1250" y="14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4330842" y="1492440"/>
                    <a:ext cx="42389" cy="51230"/>
                  </a:xfrm>
                  <a:custGeom>
                    <a:rect b="b" l="l" r="r" t="t"/>
                    <a:pathLst>
                      <a:path extrusionOk="0" h="1553" w="1285">
                        <a:moveTo>
                          <a:pt x="188" y="1552"/>
                        </a:moveTo>
                        <a:lnTo>
                          <a:pt x="0" y="1401"/>
                        </a:lnTo>
                        <a:lnTo>
                          <a:pt x="1089" y="0"/>
                        </a:lnTo>
                        <a:lnTo>
                          <a:pt x="1285" y="15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4361158" y="1518039"/>
                    <a:ext cx="44170" cy="50339"/>
                  </a:xfrm>
                  <a:custGeom>
                    <a:rect b="b" l="l" r="r" t="t"/>
                    <a:pathLst>
                      <a:path extrusionOk="0" h="1526" w="1339">
                        <a:moveTo>
                          <a:pt x="179" y="1526"/>
                        </a:moveTo>
                        <a:lnTo>
                          <a:pt x="0" y="1365"/>
                        </a:lnTo>
                        <a:lnTo>
                          <a:pt x="1151" y="0"/>
                        </a:lnTo>
                        <a:lnTo>
                          <a:pt x="1338" y="17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4390880" y="1545121"/>
                    <a:ext cx="45325" cy="48854"/>
                  </a:xfrm>
                  <a:custGeom>
                    <a:rect b="b" l="l" r="r" t="t"/>
                    <a:pathLst>
                      <a:path extrusionOk="0" h="1481" w="1374">
                        <a:moveTo>
                          <a:pt x="170" y="1481"/>
                        </a:moveTo>
                        <a:cubicBezTo>
                          <a:pt x="116" y="1427"/>
                          <a:pt x="54" y="1374"/>
                          <a:pt x="0" y="1320"/>
                        </a:cubicBezTo>
                        <a:lnTo>
                          <a:pt x="1187" y="0"/>
                        </a:lnTo>
                        <a:cubicBezTo>
                          <a:pt x="1249" y="54"/>
                          <a:pt x="1320" y="107"/>
                          <a:pt x="1374" y="17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4419117" y="1573359"/>
                    <a:ext cx="47106" cy="47700"/>
                  </a:xfrm>
                  <a:custGeom>
                    <a:rect b="b" l="l" r="r" t="t"/>
                    <a:pathLst>
                      <a:path extrusionOk="0" h="1446" w="1428">
                        <a:moveTo>
                          <a:pt x="179" y="1446"/>
                        </a:moveTo>
                        <a:lnTo>
                          <a:pt x="1" y="1276"/>
                        </a:lnTo>
                        <a:lnTo>
                          <a:pt x="1241" y="0"/>
                        </a:lnTo>
                        <a:lnTo>
                          <a:pt x="1428" y="17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4446793" y="1602486"/>
                    <a:ext cx="47997" cy="46545"/>
                  </a:xfrm>
                  <a:custGeom>
                    <a:rect b="b" l="l" r="r" t="t"/>
                    <a:pathLst>
                      <a:path extrusionOk="0" h="1411" w="1455">
                        <a:moveTo>
                          <a:pt x="161" y="1410"/>
                        </a:moveTo>
                        <a:lnTo>
                          <a:pt x="0" y="1241"/>
                        </a:lnTo>
                        <a:lnTo>
                          <a:pt x="1285" y="1"/>
                        </a:lnTo>
                        <a:lnTo>
                          <a:pt x="1454" y="1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4473546" y="1632802"/>
                    <a:ext cx="49184" cy="45061"/>
                  </a:xfrm>
                  <a:custGeom>
                    <a:rect b="b" l="l" r="r" t="t"/>
                    <a:pathLst>
                      <a:path extrusionOk="0" h="1366" w="1491">
                        <a:moveTo>
                          <a:pt x="153" y="1365"/>
                        </a:moveTo>
                        <a:lnTo>
                          <a:pt x="1" y="1187"/>
                        </a:lnTo>
                        <a:lnTo>
                          <a:pt x="1330" y="1"/>
                        </a:lnTo>
                        <a:lnTo>
                          <a:pt x="1491" y="1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4499178" y="1663711"/>
                    <a:ext cx="50339" cy="43873"/>
                  </a:xfrm>
                  <a:custGeom>
                    <a:rect b="b" l="l" r="r" t="t"/>
                    <a:pathLst>
                      <a:path extrusionOk="0" h="1330" w="1526">
                        <a:moveTo>
                          <a:pt x="152" y="1329"/>
                        </a:moveTo>
                        <a:cubicBezTo>
                          <a:pt x="98" y="1267"/>
                          <a:pt x="54" y="1205"/>
                          <a:pt x="0" y="1142"/>
                        </a:cubicBezTo>
                        <a:lnTo>
                          <a:pt x="1365" y="0"/>
                        </a:lnTo>
                        <a:cubicBezTo>
                          <a:pt x="1419" y="63"/>
                          <a:pt x="1472" y="134"/>
                          <a:pt x="1526" y="1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4523291" y="1696072"/>
                    <a:ext cx="51823" cy="42125"/>
                  </a:xfrm>
                  <a:custGeom>
                    <a:rect b="b" l="l" r="r" t="t"/>
                    <a:pathLst>
                      <a:path extrusionOk="0" h="1277" w="1571">
                        <a:moveTo>
                          <a:pt x="152" y="1276"/>
                        </a:moveTo>
                        <a:lnTo>
                          <a:pt x="1" y="1089"/>
                        </a:lnTo>
                        <a:lnTo>
                          <a:pt x="1410" y="1"/>
                        </a:lnTo>
                        <a:lnTo>
                          <a:pt x="1571" y="19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4546845" y="1729027"/>
                    <a:ext cx="52417" cy="40641"/>
                  </a:xfrm>
                  <a:custGeom>
                    <a:rect b="b" l="l" r="r" t="t"/>
                    <a:pathLst>
                      <a:path extrusionOk="0" h="1232" w="1589">
                        <a:moveTo>
                          <a:pt x="134" y="1232"/>
                        </a:moveTo>
                        <a:lnTo>
                          <a:pt x="0" y="1044"/>
                        </a:lnTo>
                        <a:lnTo>
                          <a:pt x="1446" y="1"/>
                        </a:lnTo>
                        <a:lnTo>
                          <a:pt x="1588" y="20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4568913" y="1762872"/>
                    <a:ext cx="53605" cy="39189"/>
                  </a:xfrm>
                  <a:custGeom>
                    <a:rect b="b" l="l" r="r" t="t"/>
                    <a:pathLst>
                      <a:path extrusionOk="0" h="1188" w="1625">
                        <a:moveTo>
                          <a:pt x="134" y="1187"/>
                        </a:moveTo>
                        <a:lnTo>
                          <a:pt x="0" y="991"/>
                        </a:lnTo>
                        <a:lnTo>
                          <a:pt x="1490" y="1"/>
                        </a:lnTo>
                        <a:lnTo>
                          <a:pt x="1624" y="21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4590091" y="1797608"/>
                    <a:ext cx="54495" cy="37408"/>
                  </a:xfrm>
                  <a:custGeom>
                    <a:rect b="b" l="l" r="r" t="t"/>
                    <a:pathLst>
                      <a:path extrusionOk="0" h="1134" w="1652">
                        <a:moveTo>
                          <a:pt x="126" y="1133"/>
                        </a:moveTo>
                        <a:cubicBezTo>
                          <a:pt x="90" y="1071"/>
                          <a:pt x="45" y="999"/>
                          <a:pt x="1" y="937"/>
                        </a:cubicBezTo>
                        <a:lnTo>
                          <a:pt x="1517" y="0"/>
                        </a:lnTo>
                        <a:cubicBezTo>
                          <a:pt x="1562" y="72"/>
                          <a:pt x="1607" y="143"/>
                          <a:pt x="1651" y="21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4609818" y="1833201"/>
                    <a:ext cx="55353" cy="35956"/>
                  </a:xfrm>
                  <a:custGeom>
                    <a:rect b="b" l="l" r="r" t="t"/>
                    <a:pathLst>
                      <a:path extrusionOk="0" h="1090" w="1678">
                        <a:moveTo>
                          <a:pt x="116" y="1089"/>
                        </a:moveTo>
                        <a:lnTo>
                          <a:pt x="0" y="875"/>
                        </a:lnTo>
                        <a:lnTo>
                          <a:pt x="1553" y="1"/>
                        </a:lnTo>
                        <a:lnTo>
                          <a:pt x="1678" y="2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4628357" y="1869685"/>
                    <a:ext cx="55947" cy="33878"/>
                  </a:xfrm>
                  <a:custGeom>
                    <a:rect b="b" l="l" r="r" t="t"/>
                    <a:pathLst>
                      <a:path extrusionOk="0" h="1027" w="1696">
                        <a:moveTo>
                          <a:pt x="108" y="1027"/>
                        </a:moveTo>
                        <a:lnTo>
                          <a:pt x="0" y="813"/>
                        </a:lnTo>
                        <a:lnTo>
                          <a:pt x="1579" y="1"/>
                        </a:lnTo>
                        <a:lnTo>
                          <a:pt x="1695" y="2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4645708" y="1906499"/>
                    <a:ext cx="56541" cy="32097"/>
                  </a:xfrm>
                  <a:custGeom>
                    <a:rect b="b" l="l" r="r" t="t"/>
                    <a:pathLst>
                      <a:path extrusionOk="0" h="973" w="1714">
                        <a:moveTo>
                          <a:pt x="99" y="972"/>
                        </a:moveTo>
                        <a:lnTo>
                          <a:pt x="1" y="758"/>
                        </a:lnTo>
                        <a:lnTo>
                          <a:pt x="1615" y="0"/>
                        </a:lnTo>
                        <a:lnTo>
                          <a:pt x="1714" y="22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4661905" y="1944138"/>
                    <a:ext cx="57134" cy="30349"/>
                  </a:xfrm>
                  <a:custGeom>
                    <a:rect b="b" l="l" r="r" t="t"/>
                    <a:pathLst>
                      <a:path extrusionOk="0" h="920" w="1732">
                        <a:moveTo>
                          <a:pt x="90" y="920"/>
                        </a:moveTo>
                        <a:cubicBezTo>
                          <a:pt x="63" y="840"/>
                          <a:pt x="27" y="768"/>
                          <a:pt x="0" y="697"/>
                        </a:cubicBezTo>
                        <a:lnTo>
                          <a:pt x="1633" y="1"/>
                        </a:lnTo>
                        <a:cubicBezTo>
                          <a:pt x="1669" y="72"/>
                          <a:pt x="1704" y="144"/>
                          <a:pt x="1731" y="2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4676320" y="1982107"/>
                    <a:ext cx="58025" cy="28600"/>
                  </a:xfrm>
                  <a:custGeom>
                    <a:rect b="b" l="l" r="r" t="t"/>
                    <a:pathLst>
                      <a:path extrusionOk="0" h="867" w="1759">
                        <a:moveTo>
                          <a:pt x="90" y="866"/>
                        </a:moveTo>
                        <a:lnTo>
                          <a:pt x="1" y="643"/>
                        </a:lnTo>
                        <a:lnTo>
                          <a:pt x="1669" y="1"/>
                        </a:lnTo>
                        <a:lnTo>
                          <a:pt x="1758" y="24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4689845" y="2020966"/>
                    <a:ext cx="58322" cy="26522"/>
                  </a:xfrm>
                  <a:custGeom>
                    <a:rect b="b" l="l" r="r" t="t"/>
                    <a:pathLst>
                      <a:path extrusionOk="0" h="804" w="1768">
                        <a:moveTo>
                          <a:pt x="72" y="803"/>
                        </a:moveTo>
                        <a:lnTo>
                          <a:pt x="1" y="580"/>
                        </a:lnTo>
                        <a:lnTo>
                          <a:pt x="1687" y="0"/>
                        </a:lnTo>
                        <a:lnTo>
                          <a:pt x="1767" y="2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4701919" y="2060089"/>
                    <a:ext cx="58586" cy="24774"/>
                  </a:xfrm>
                  <a:custGeom>
                    <a:rect b="b" l="l" r="r" t="t"/>
                    <a:pathLst>
                      <a:path extrusionOk="0" h="751" w="1776">
                        <a:moveTo>
                          <a:pt x="72" y="750"/>
                        </a:moveTo>
                        <a:lnTo>
                          <a:pt x="1" y="518"/>
                        </a:lnTo>
                        <a:lnTo>
                          <a:pt x="1705" y="1"/>
                        </a:lnTo>
                        <a:lnTo>
                          <a:pt x="1776" y="24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4712805" y="2099839"/>
                    <a:ext cx="58883" cy="22695"/>
                  </a:xfrm>
                  <a:custGeom>
                    <a:rect b="b" l="l" r="r" t="t"/>
                    <a:pathLst>
                      <a:path extrusionOk="0" h="688" w="1785">
                        <a:moveTo>
                          <a:pt x="63" y="687"/>
                        </a:moveTo>
                        <a:lnTo>
                          <a:pt x="1" y="455"/>
                        </a:lnTo>
                        <a:lnTo>
                          <a:pt x="1723" y="0"/>
                        </a:lnTo>
                        <a:lnTo>
                          <a:pt x="1785" y="2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4721942" y="2139853"/>
                    <a:ext cx="59180" cy="20617"/>
                  </a:xfrm>
                  <a:custGeom>
                    <a:rect b="b" l="l" r="r" t="t"/>
                    <a:pathLst>
                      <a:path extrusionOk="0" h="625" w="1794">
                        <a:moveTo>
                          <a:pt x="54" y="625"/>
                        </a:moveTo>
                        <a:lnTo>
                          <a:pt x="0" y="393"/>
                        </a:lnTo>
                        <a:lnTo>
                          <a:pt x="1740" y="0"/>
                        </a:lnTo>
                        <a:lnTo>
                          <a:pt x="1793" y="2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4729892" y="2180164"/>
                    <a:ext cx="59180" cy="18572"/>
                  </a:xfrm>
                  <a:custGeom>
                    <a:rect b="b" l="l" r="r" t="t"/>
                    <a:pathLst>
                      <a:path extrusionOk="0" h="563" w="1794">
                        <a:moveTo>
                          <a:pt x="45" y="563"/>
                        </a:moveTo>
                        <a:lnTo>
                          <a:pt x="0" y="331"/>
                        </a:lnTo>
                        <a:lnTo>
                          <a:pt x="1749" y="1"/>
                        </a:lnTo>
                        <a:lnTo>
                          <a:pt x="1793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4736655" y="2220771"/>
                    <a:ext cx="59180" cy="16527"/>
                  </a:xfrm>
                  <a:custGeom>
                    <a:rect b="b" l="l" r="r" t="t"/>
                    <a:pathLst>
                      <a:path extrusionOk="0" h="501" w="1794">
                        <a:moveTo>
                          <a:pt x="36" y="500"/>
                        </a:moveTo>
                        <a:lnTo>
                          <a:pt x="0" y="268"/>
                        </a:lnTo>
                        <a:lnTo>
                          <a:pt x="1767" y="1"/>
                        </a:lnTo>
                        <a:lnTo>
                          <a:pt x="1794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4741669" y="2261676"/>
                    <a:ext cx="59476" cy="14449"/>
                  </a:xfrm>
                  <a:custGeom>
                    <a:rect b="b" l="l" r="r" t="t"/>
                    <a:pathLst>
                      <a:path extrusionOk="0" h="438" w="1803">
                        <a:moveTo>
                          <a:pt x="27" y="438"/>
                        </a:moveTo>
                        <a:lnTo>
                          <a:pt x="0" y="206"/>
                        </a:lnTo>
                        <a:lnTo>
                          <a:pt x="1766" y="1"/>
                        </a:lnTo>
                        <a:lnTo>
                          <a:pt x="1802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4745198" y="2302580"/>
                    <a:ext cx="59476" cy="12403"/>
                  </a:xfrm>
                  <a:custGeom>
                    <a:rect b="b" l="l" r="r" t="t"/>
                    <a:pathLst>
                      <a:path extrusionOk="0" h="376" w="1803">
                        <a:moveTo>
                          <a:pt x="18" y="375"/>
                        </a:moveTo>
                        <a:lnTo>
                          <a:pt x="0" y="143"/>
                        </a:lnTo>
                        <a:lnTo>
                          <a:pt x="1775" y="1"/>
                        </a:lnTo>
                        <a:lnTo>
                          <a:pt x="1802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4747837" y="2343782"/>
                    <a:ext cx="58883" cy="10325"/>
                  </a:xfrm>
                  <a:custGeom>
                    <a:rect b="b" l="l" r="r" t="t"/>
                    <a:pathLst>
                      <a:path extrusionOk="0" h="313" w="1785">
                        <a:moveTo>
                          <a:pt x="9" y="313"/>
                        </a:moveTo>
                        <a:lnTo>
                          <a:pt x="0" y="72"/>
                        </a:lnTo>
                        <a:lnTo>
                          <a:pt x="1776" y="1"/>
                        </a:lnTo>
                        <a:lnTo>
                          <a:pt x="1785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4748728" y="2384983"/>
                    <a:ext cx="59180" cy="8280"/>
                  </a:xfrm>
                  <a:custGeom>
                    <a:rect b="b" l="l" r="r" t="t"/>
                    <a:pathLst>
                      <a:path extrusionOk="0" h="251" w="1794">
                        <a:moveTo>
                          <a:pt x="9" y="250"/>
                        </a:moveTo>
                        <a:lnTo>
                          <a:pt x="0" y="9"/>
                        </a:lnTo>
                        <a:lnTo>
                          <a:pt x="1784" y="1"/>
                        </a:lnTo>
                        <a:lnTo>
                          <a:pt x="1793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4748134" y="2424403"/>
                    <a:ext cx="58883" cy="10061"/>
                  </a:xfrm>
                  <a:custGeom>
                    <a:rect b="b" l="l" r="r" t="t"/>
                    <a:pathLst>
                      <a:path extrusionOk="0" h="305" w="1785">
                        <a:moveTo>
                          <a:pt x="0" y="242"/>
                        </a:moveTo>
                        <a:lnTo>
                          <a:pt x="0" y="1"/>
                        </a:lnTo>
                        <a:lnTo>
                          <a:pt x="1785" y="55"/>
                        </a:lnTo>
                        <a:lnTo>
                          <a:pt x="1776" y="3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4745759" y="2463559"/>
                    <a:ext cx="59476" cy="12106"/>
                  </a:xfrm>
                  <a:custGeom>
                    <a:rect b="b" l="l" r="r" t="t"/>
                    <a:pathLst>
                      <a:path extrusionOk="0" h="367" w="1803">
                        <a:moveTo>
                          <a:pt x="1" y="232"/>
                        </a:moveTo>
                        <a:lnTo>
                          <a:pt x="19" y="0"/>
                        </a:lnTo>
                        <a:lnTo>
                          <a:pt x="1803" y="116"/>
                        </a:lnTo>
                        <a:lnTo>
                          <a:pt x="1785" y="36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4742526" y="2502418"/>
                    <a:ext cx="59476" cy="14152"/>
                  </a:xfrm>
                  <a:custGeom>
                    <a:rect b="b" l="l" r="r" t="t"/>
                    <a:pathLst>
                      <a:path extrusionOk="0" h="429" w="1803">
                        <a:moveTo>
                          <a:pt x="1" y="241"/>
                        </a:moveTo>
                        <a:cubicBezTo>
                          <a:pt x="10" y="161"/>
                          <a:pt x="28" y="80"/>
                          <a:pt x="28" y="0"/>
                        </a:cubicBezTo>
                        <a:lnTo>
                          <a:pt x="1803" y="178"/>
                        </a:lnTo>
                        <a:cubicBezTo>
                          <a:pt x="1794" y="259"/>
                          <a:pt x="1785" y="348"/>
                          <a:pt x="1776" y="4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4737842" y="2541245"/>
                    <a:ext cx="59180" cy="16230"/>
                  </a:xfrm>
                  <a:custGeom>
                    <a:rect b="b" l="l" r="r" t="t"/>
                    <a:pathLst>
                      <a:path extrusionOk="0" h="492" w="1794">
                        <a:moveTo>
                          <a:pt x="0" y="233"/>
                        </a:moveTo>
                        <a:lnTo>
                          <a:pt x="27" y="1"/>
                        </a:lnTo>
                        <a:lnTo>
                          <a:pt x="1793" y="241"/>
                        </a:lnTo>
                        <a:lnTo>
                          <a:pt x="1758" y="49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4731344" y="2579807"/>
                    <a:ext cx="59180" cy="18275"/>
                  </a:xfrm>
                  <a:custGeom>
                    <a:rect b="b" l="l" r="r" t="t"/>
                    <a:pathLst>
                      <a:path extrusionOk="0" h="554" w="1794">
                        <a:moveTo>
                          <a:pt x="1" y="232"/>
                        </a:moveTo>
                        <a:lnTo>
                          <a:pt x="36" y="0"/>
                        </a:lnTo>
                        <a:lnTo>
                          <a:pt x="1794" y="304"/>
                        </a:lnTo>
                        <a:lnTo>
                          <a:pt x="1749" y="55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4723690" y="2618337"/>
                    <a:ext cx="59180" cy="20056"/>
                  </a:xfrm>
                  <a:custGeom>
                    <a:rect b="b" l="l" r="r" t="t"/>
                    <a:pathLst>
                      <a:path extrusionOk="0" h="608" w="1794">
                        <a:moveTo>
                          <a:pt x="1" y="233"/>
                        </a:moveTo>
                        <a:lnTo>
                          <a:pt x="54" y="1"/>
                        </a:lnTo>
                        <a:lnTo>
                          <a:pt x="1794" y="367"/>
                        </a:lnTo>
                        <a:lnTo>
                          <a:pt x="1740" y="60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4714883" y="2656305"/>
                    <a:ext cx="58883" cy="22399"/>
                  </a:xfrm>
                  <a:custGeom>
                    <a:rect b="b" l="l" r="r" t="t"/>
                    <a:pathLst>
                      <a:path extrusionOk="0" h="679" w="1785">
                        <a:moveTo>
                          <a:pt x="0" y="233"/>
                        </a:moveTo>
                        <a:lnTo>
                          <a:pt x="54" y="1"/>
                        </a:lnTo>
                        <a:lnTo>
                          <a:pt x="1784" y="438"/>
                        </a:lnTo>
                        <a:lnTo>
                          <a:pt x="1722" y="67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4704294" y="2693977"/>
                    <a:ext cx="58586" cy="24477"/>
                  </a:xfrm>
                  <a:custGeom>
                    <a:rect b="b" l="l" r="r" t="t"/>
                    <a:pathLst>
                      <a:path extrusionOk="0" h="742" w="1776">
                        <a:moveTo>
                          <a:pt x="0" y="233"/>
                        </a:moveTo>
                        <a:lnTo>
                          <a:pt x="63" y="1"/>
                        </a:lnTo>
                        <a:lnTo>
                          <a:pt x="1775" y="500"/>
                        </a:lnTo>
                        <a:lnTo>
                          <a:pt x="1704" y="7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4692220" y="2731352"/>
                    <a:ext cx="58586" cy="26225"/>
                  </a:xfrm>
                  <a:custGeom>
                    <a:rect b="b" l="l" r="r" t="t"/>
                    <a:pathLst>
                      <a:path extrusionOk="0" h="795" w="1776">
                        <a:moveTo>
                          <a:pt x="0" y="224"/>
                        </a:moveTo>
                        <a:lnTo>
                          <a:pt x="81" y="1"/>
                        </a:lnTo>
                        <a:lnTo>
                          <a:pt x="1776" y="554"/>
                        </a:lnTo>
                        <a:lnTo>
                          <a:pt x="1695" y="79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4679256" y="2768430"/>
                    <a:ext cx="58025" cy="28006"/>
                  </a:xfrm>
                  <a:custGeom>
                    <a:rect b="b" l="l" r="r" t="t"/>
                    <a:pathLst>
                      <a:path extrusionOk="0" h="849" w="1759">
                        <a:moveTo>
                          <a:pt x="1" y="215"/>
                        </a:moveTo>
                        <a:lnTo>
                          <a:pt x="90" y="1"/>
                        </a:lnTo>
                        <a:lnTo>
                          <a:pt x="1758" y="616"/>
                        </a:lnTo>
                        <a:lnTo>
                          <a:pt x="1669" y="84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4664841" y="2804617"/>
                    <a:ext cx="57431" cy="30052"/>
                  </a:xfrm>
                  <a:custGeom>
                    <a:rect b="b" l="l" r="r" t="t"/>
                    <a:pathLst>
                      <a:path extrusionOk="0" h="911" w="1741">
                        <a:moveTo>
                          <a:pt x="1" y="224"/>
                        </a:moveTo>
                        <a:lnTo>
                          <a:pt x="90" y="1"/>
                        </a:lnTo>
                        <a:lnTo>
                          <a:pt x="1740" y="679"/>
                        </a:lnTo>
                        <a:lnTo>
                          <a:pt x="1642" y="91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4648941" y="2840540"/>
                    <a:ext cx="56837" cy="31800"/>
                  </a:xfrm>
                  <a:custGeom>
                    <a:rect b="b" l="l" r="r" t="t"/>
                    <a:pathLst>
                      <a:path extrusionOk="0" h="964" w="1723">
                        <a:moveTo>
                          <a:pt x="1" y="214"/>
                        </a:moveTo>
                        <a:lnTo>
                          <a:pt x="99" y="0"/>
                        </a:lnTo>
                        <a:lnTo>
                          <a:pt x="1723" y="741"/>
                        </a:lnTo>
                        <a:lnTo>
                          <a:pt x="1616" y="9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4631886" y="2875837"/>
                    <a:ext cx="56244" cy="33581"/>
                  </a:xfrm>
                  <a:custGeom>
                    <a:rect b="b" l="l" r="r" t="t"/>
                    <a:pathLst>
                      <a:path extrusionOk="0" h="1018" w="1705">
                        <a:moveTo>
                          <a:pt x="1" y="215"/>
                        </a:moveTo>
                        <a:lnTo>
                          <a:pt x="108" y="1"/>
                        </a:lnTo>
                        <a:lnTo>
                          <a:pt x="1704" y="795"/>
                        </a:lnTo>
                        <a:lnTo>
                          <a:pt x="1588" y="10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4613644" y="2910573"/>
                    <a:ext cx="55650" cy="35330"/>
                  </a:xfrm>
                  <a:custGeom>
                    <a:rect b="b" l="l" r="r" t="t"/>
                    <a:pathLst>
                      <a:path extrusionOk="0" h="1071" w="1687">
                        <a:moveTo>
                          <a:pt x="0" y="206"/>
                        </a:moveTo>
                        <a:lnTo>
                          <a:pt x="116" y="0"/>
                        </a:lnTo>
                        <a:lnTo>
                          <a:pt x="1686" y="857"/>
                        </a:lnTo>
                        <a:lnTo>
                          <a:pt x="1562" y="107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4594215" y="2944418"/>
                    <a:ext cx="54462" cy="37111"/>
                  </a:xfrm>
                  <a:custGeom>
                    <a:rect b="b" l="l" r="r" t="t"/>
                    <a:pathLst>
                      <a:path extrusionOk="0" h="1125" w="1651">
                        <a:moveTo>
                          <a:pt x="1" y="206"/>
                        </a:moveTo>
                        <a:lnTo>
                          <a:pt x="117" y="0"/>
                        </a:lnTo>
                        <a:lnTo>
                          <a:pt x="1651" y="910"/>
                        </a:lnTo>
                        <a:lnTo>
                          <a:pt x="1526" y="11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4573333" y="2977669"/>
                    <a:ext cx="53572" cy="38892"/>
                  </a:xfrm>
                  <a:custGeom>
                    <a:rect b="b" l="l" r="r" t="t"/>
                    <a:pathLst>
                      <a:path extrusionOk="0" h="1179" w="1624">
                        <a:moveTo>
                          <a:pt x="0" y="197"/>
                        </a:moveTo>
                        <a:lnTo>
                          <a:pt x="125" y="0"/>
                        </a:lnTo>
                        <a:lnTo>
                          <a:pt x="1624" y="964"/>
                        </a:lnTo>
                        <a:lnTo>
                          <a:pt x="1490" y="11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4551265" y="3010327"/>
                    <a:ext cx="52681" cy="40047"/>
                  </a:xfrm>
                  <a:custGeom>
                    <a:rect b="b" l="l" r="r" t="t"/>
                    <a:pathLst>
                      <a:path extrusionOk="0" h="1214" w="1597">
                        <a:moveTo>
                          <a:pt x="0" y="188"/>
                        </a:moveTo>
                        <a:lnTo>
                          <a:pt x="134" y="1"/>
                        </a:lnTo>
                        <a:lnTo>
                          <a:pt x="1597" y="1009"/>
                        </a:lnTo>
                        <a:lnTo>
                          <a:pt x="1454" y="121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4528306" y="3042127"/>
                    <a:ext cx="51823" cy="41531"/>
                  </a:xfrm>
                  <a:custGeom>
                    <a:rect b="b" l="l" r="r" t="t"/>
                    <a:pathLst>
                      <a:path extrusionOk="0" h="1259" w="1571">
                        <a:moveTo>
                          <a:pt x="0" y="188"/>
                        </a:moveTo>
                        <a:lnTo>
                          <a:pt x="143" y="0"/>
                        </a:lnTo>
                        <a:lnTo>
                          <a:pt x="1570" y="1062"/>
                        </a:lnTo>
                        <a:lnTo>
                          <a:pt x="1419" y="125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4504159" y="3072706"/>
                    <a:ext cx="50372" cy="43609"/>
                  </a:xfrm>
                  <a:custGeom>
                    <a:rect b="b" l="l" r="r" t="t"/>
                    <a:pathLst>
                      <a:path extrusionOk="0" h="1322" w="1527">
                        <a:moveTo>
                          <a:pt x="1" y="188"/>
                        </a:moveTo>
                        <a:lnTo>
                          <a:pt x="144" y="1"/>
                        </a:lnTo>
                        <a:lnTo>
                          <a:pt x="1526" y="1125"/>
                        </a:lnTo>
                        <a:lnTo>
                          <a:pt x="1375" y="132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4478560" y="3102725"/>
                    <a:ext cx="49481" cy="44764"/>
                  </a:xfrm>
                  <a:custGeom>
                    <a:rect b="b" l="l" r="r" t="t"/>
                    <a:pathLst>
                      <a:path extrusionOk="0" h="1357" w="1500">
                        <a:moveTo>
                          <a:pt x="1" y="179"/>
                        </a:moveTo>
                        <a:lnTo>
                          <a:pt x="152" y="1"/>
                        </a:lnTo>
                        <a:lnTo>
                          <a:pt x="1499" y="1170"/>
                        </a:lnTo>
                        <a:lnTo>
                          <a:pt x="1339" y="135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2"/>
                  <p:cNvSpPr/>
                  <p:nvPr/>
                </p:nvSpPr>
                <p:spPr>
                  <a:xfrm>
                    <a:off x="4452071" y="3131886"/>
                    <a:ext cx="48591" cy="45919"/>
                  </a:xfrm>
                  <a:custGeom>
                    <a:rect b="b" l="l" r="r" t="t"/>
                    <a:pathLst>
                      <a:path extrusionOk="0" h="1392" w="1473">
                        <a:moveTo>
                          <a:pt x="1" y="170"/>
                        </a:moveTo>
                        <a:lnTo>
                          <a:pt x="170" y="0"/>
                        </a:lnTo>
                        <a:lnTo>
                          <a:pt x="1473" y="1213"/>
                        </a:lnTo>
                        <a:lnTo>
                          <a:pt x="1294" y="139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4425022" y="3159826"/>
                    <a:ext cx="47106" cy="47403"/>
                  </a:xfrm>
                  <a:custGeom>
                    <a:rect b="b" l="l" r="r" t="t"/>
                    <a:pathLst>
                      <a:path extrusionOk="0" h="1437" w="1428">
                        <a:moveTo>
                          <a:pt x="0" y="170"/>
                        </a:moveTo>
                        <a:lnTo>
                          <a:pt x="170" y="1"/>
                        </a:lnTo>
                        <a:lnTo>
                          <a:pt x="1427" y="1267"/>
                        </a:lnTo>
                        <a:lnTo>
                          <a:pt x="1249" y="143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4396454" y="3186909"/>
                    <a:ext cx="45655" cy="48887"/>
                  </a:xfrm>
                  <a:custGeom>
                    <a:rect b="b" l="l" r="r" t="t"/>
                    <a:pathLst>
                      <a:path extrusionOk="0" h="1482" w="1384">
                        <a:moveTo>
                          <a:pt x="1" y="161"/>
                        </a:moveTo>
                        <a:lnTo>
                          <a:pt x="179" y="0"/>
                        </a:lnTo>
                        <a:lnTo>
                          <a:pt x="1383" y="1312"/>
                        </a:lnTo>
                        <a:lnTo>
                          <a:pt x="1205" y="148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4367030" y="3212804"/>
                    <a:ext cx="44467" cy="50042"/>
                  </a:xfrm>
                  <a:custGeom>
                    <a:rect b="b" l="l" r="r" t="t"/>
                    <a:pathLst>
                      <a:path extrusionOk="0" h="1517" w="1348">
                        <a:moveTo>
                          <a:pt x="1" y="161"/>
                        </a:moveTo>
                        <a:lnTo>
                          <a:pt x="179" y="0"/>
                        </a:lnTo>
                        <a:lnTo>
                          <a:pt x="1348" y="1356"/>
                        </a:lnTo>
                        <a:lnTo>
                          <a:pt x="1160" y="151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2"/>
                  <p:cNvSpPr/>
                  <p:nvPr/>
                </p:nvSpPr>
                <p:spPr>
                  <a:xfrm>
                    <a:off x="4337011" y="3237809"/>
                    <a:ext cx="42719" cy="51230"/>
                  </a:xfrm>
                  <a:custGeom>
                    <a:rect b="b" l="l" r="r" t="t"/>
                    <a:pathLst>
                      <a:path extrusionOk="0" h="1553" w="1295">
                        <a:moveTo>
                          <a:pt x="1" y="152"/>
                        </a:moveTo>
                        <a:lnTo>
                          <a:pt x="179" y="1"/>
                        </a:lnTo>
                        <a:lnTo>
                          <a:pt x="1294" y="1392"/>
                        </a:lnTo>
                        <a:lnTo>
                          <a:pt x="1098" y="155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2"/>
                  <p:cNvSpPr/>
                  <p:nvPr/>
                </p:nvSpPr>
                <p:spPr>
                  <a:xfrm>
                    <a:off x="4305805" y="3261956"/>
                    <a:ext cx="41531" cy="52120"/>
                  </a:xfrm>
                  <a:custGeom>
                    <a:rect b="b" l="l" r="r" t="t"/>
                    <a:pathLst>
                      <a:path extrusionOk="0" h="1580" w="1259">
                        <a:moveTo>
                          <a:pt x="1" y="143"/>
                        </a:moveTo>
                        <a:lnTo>
                          <a:pt x="197" y="0"/>
                        </a:lnTo>
                        <a:lnTo>
                          <a:pt x="1259" y="1428"/>
                        </a:lnTo>
                        <a:lnTo>
                          <a:pt x="1054" y="157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4274038" y="3284618"/>
                    <a:ext cx="39750" cy="53275"/>
                  </a:xfrm>
                  <a:custGeom>
                    <a:rect b="b" l="l" r="r" t="t"/>
                    <a:pathLst>
                      <a:path extrusionOk="0" h="1615" w="1205">
                        <a:moveTo>
                          <a:pt x="1" y="143"/>
                        </a:moveTo>
                        <a:lnTo>
                          <a:pt x="197" y="0"/>
                        </a:lnTo>
                        <a:lnTo>
                          <a:pt x="1205" y="1472"/>
                        </a:lnTo>
                        <a:lnTo>
                          <a:pt x="1000" y="161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4241083" y="3306093"/>
                    <a:ext cx="38298" cy="54165"/>
                  </a:xfrm>
                  <a:custGeom>
                    <a:rect b="b" l="l" r="r" t="t"/>
                    <a:pathLst>
                      <a:path extrusionOk="0" h="1642" w="1161">
                        <a:moveTo>
                          <a:pt x="0" y="134"/>
                        </a:moveTo>
                        <a:lnTo>
                          <a:pt x="206" y="0"/>
                        </a:lnTo>
                        <a:lnTo>
                          <a:pt x="1160" y="1508"/>
                        </a:lnTo>
                        <a:lnTo>
                          <a:pt x="946" y="164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4207535" y="3326677"/>
                    <a:ext cx="36814" cy="54792"/>
                  </a:xfrm>
                  <a:custGeom>
                    <a:rect b="b" l="l" r="r" t="t"/>
                    <a:pathLst>
                      <a:path extrusionOk="0" h="1661" w="1116">
                        <a:moveTo>
                          <a:pt x="0" y="117"/>
                        </a:moveTo>
                        <a:lnTo>
                          <a:pt x="206" y="1"/>
                        </a:lnTo>
                        <a:lnTo>
                          <a:pt x="1115" y="1535"/>
                        </a:lnTo>
                        <a:lnTo>
                          <a:pt x="892" y="166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4173690" y="3346107"/>
                    <a:ext cx="34769" cy="55353"/>
                  </a:xfrm>
                  <a:custGeom>
                    <a:rect b="b" l="l" r="r" t="t"/>
                    <a:pathLst>
                      <a:path extrusionOk="0" h="1678" w="1054">
                        <a:moveTo>
                          <a:pt x="0" y="108"/>
                        </a:moveTo>
                        <a:lnTo>
                          <a:pt x="206" y="1"/>
                        </a:lnTo>
                        <a:lnTo>
                          <a:pt x="1053" y="1562"/>
                        </a:lnTo>
                        <a:lnTo>
                          <a:pt x="830" y="16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4138657" y="3363755"/>
                    <a:ext cx="32988" cy="56541"/>
                  </a:xfrm>
                  <a:custGeom>
                    <a:rect b="b" l="l" r="r" t="t"/>
                    <a:pathLst>
                      <a:path extrusionOk="0" h="1714" w="1000">
                        <a:moveTo>
                          <a:pt x="1" y="108"/>
                        </a:moveTo>
                        <a:lnTo>
                          <a:pt x="215" y="1"/>
                        </a:lnTo>
                        <a:lnTo>
                          <a:pt x="1000" y="1598"/>
                        </a:lnTo>
                        <a:lnTo>
                          <a:pt x="786" y="171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4103361" y="3380546"/>
                    <a:ext cx="31206" cy="56837"/>
                  </a:xfrm>
                  <a:custGeom>
                    <a:rect b="b" l="l" r="r" t="t"/>
                    <a:pathLst>
                      <a:path extrusionOk="0" h="1723" w="946">
                        <a:moveTo>
                          <a:pt x="0" y="98"/>
                        </a:moveTo>
                        <a:lnTo>
                          <a:pt x="214" y="0"/>
                        </a:lnTo>
                        <a:lnTo>
                          <a:pt x="946" y="1624"/>
                        </a:lnTo>
                        <a:lnTo>
                          <a:pt x="714" y="172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4067173" y="3395852"/>
                    <a:ext cx="29458" cy="57398"/>
                  </a:xfrm>
                  <a:custGeom>
                    <a:rect b="b" l="l" r="r" t="t"/>
                    <a:pathLst>
                      <a:path extrusionOk="0" h="1740" w="893">
                        <a:moveTo>
                          <a:pt x="0" y="89"/>
                        </a:moveTo>
                        <a:lnTo>
                          <a:pt x="223" y="0"/>
                        </a:lnTo>
                        <a:lnTo>
                          <a:pt x="892" y="1651"/>
                        </a:lnTo>
                        <a:lnTo>
                          <a:pt x="660" y="174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4030656" y="3410267"/>
                    <a:ext cx="27710" cy="57695"/>
                  </a:xfrm>
                  <a:custGeom>
                    <a:rect b="b" l="l" r="r" t="t"/>
                    <a:pathLst>
                      <a:path extrusionOk="0" h="1749" w="840">
                        <a:moveTo>
                          <a:pt x="1" y="72"/>
                        </a:moveTo>
                        <a:lnTo>
                          <a:pt x="224" y="0"/>
                        </a:lnTo>
                        <a:lnTo>
                          <a:pt x="839" y="1669"/>
                        </a:lnTo>
                        <a:lnTo>
                          <a:pt x="599" y="174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3993578" y="3422638"/>
                    <a:ext cx="25631" cy="58586"/>
                  </a:xfrm>
                  <a:custGeom>
                    <a:rect b="b" l="l" r="r" t="t"/>
                    <a:pathLst>
                      <a:path extrusionOk="0" h="1776" w="777">
                        <a:moveTo>
                          <a:pt x="1" y="80"/>
                        </a:moveTo>
                        <a:lnTo>
                          <a:pt x="224" y="0"/>
                        </a:lnTo>
                        <a:lnTo>
                          <a:pt x="777" y="1695"/>
                        </a:lnTo>
                        <a:lnTo>
                          <a:pt x="536" y="17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3956203" y="3434084"/>
                    <a:ext cx="23586" cy="58619"/>
                  </a:xfrm>
                  <a:custGeom>
                    <a:rect b="b" l="l" r="r" t="t"/>
                    <a:pathLst>
                      <a:path extrusionOk="0" h="1777" w="715">
                        <a:moveTo>
                          <a:pt x="1" y="63"/>
                        </a:moveTo>
                        <a:lnTo>
                          <a:pt x="224" y="1"/>
                        </a:lnTo>
                        <a:lnTo>
                          <a:pt x="714" y="1714"/>
                        </a:lnTo>
                        <a:lnTo>
                          <a:pt x="474" y="177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" name="Google Shape;138;p2"/>
                  <p:cNvSpPr/>
                  <p:nvPr/>
                </p:nvSpPr>
                <p:spPr>
                  <a:xfrm>
                    <a:off x="3918235" y="3444113"/>
                    <a:ext cx="21838" cy="58883"/>
                  </a:xfrm>
                  <a:custGeom>
                    <a:rect b="b" l="l" r="r" t="t"/>
                    <a:pathLst>
                      <a:path extrusionOk="0" h="1785" w="662">
                        <a:moveTo>
                          <a:pt x="1" y="54"/>
                        </a:moveTo>
                        <a:lnTo>
                          <a:pt x="233" y="0"/>
                        </a:lnTo>
                        <a:lnTo>
                          <a:pt x="661" y="1731"/>
                        </a:lnTo>
                        <a:lnTo>
                          <a:pt x="411" y="178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3880299" y="3452920"/>
                    <a:ext cx="19430" cy="59180"/>
                  </a:xfrm>
                  <a:custGeom>
                    <a:rect b="b" l="l" r="r" t="t"/>
                    <a:pathLst>
                      <a:path extrusionOk="0" h="1794" w="589">
                        <a:moveTo>
                          <a:pt x="0" y="45"/>
                        </a:moveTo>
                        <a:cubicBezTo>
                          <a:pt x="72" y="37"/>
                          <a:pt x="152" y="19"/>
                          <a:pt x="232" y="1"/>
                        </a:cubicBezTo>
                        <a:lnTo>
                          <a:pt x="589" y="1749"/>
                        </a:lnTo>
                        <a:cubicBezTo>
                          <a:pt x="509" y="1767"/>
                          <a:pt x="428" y="1776"/>
                          <a:pt x="348" y="17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3841737" y="3459980"/>
                    <a:ext cx="17384" cy="59509"/>
                  </a:xfrm>
                  <a:custGeom>
                    <a:rect b="b" l="l" r="r" t="t"/>
                    <a:pathLst>
                      <a:path extrusionOk="0" h="1804" w="527">
                        <a:moveTo>
                          <a:pt x="0" y="46"/>
                        </a:moveTo>
                        <a:lnTo>
                          <a:pt x="232" y="1"/>
                        </a:lnTo>
                        <a:lnTo>
                          <a:pt x="527" y="1758"/>
                        </a:lnTo>
                        <a:lnTo>
                          <a:pt x="286" y="180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3802877" y="3465884"/>
                    <a:ext cx="15636" cy="59180"/>
                  </a:xfrm>
                  <a:custGeom>
                    <a:rect b="b" l="l" r="r" t="t"/>
                    <a:pathLst>
                      <a:path extrusionOk="0" h="1794" w="474">
                        <a:moveTo>
                          <a:pt x="1" y="27"/>
                        </a:moveTo>
                        <a:lnTo>
                          <a:pt x="242" y="0"/>
                        </a:lnTo>
                        <a:lnTo>
                          <a:pt x="474" y="1767"/>
                        </a:lnTo>
                        <a:lnTo>
                          <a:pt x="224" y="179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3764051" y="3470602"/>
                    <a:ext cx="13558" cy="58883"/>
                  </a:xfrm>
                  <a:custGeom>
                    <a:rect b="b" l="l" r="r" t="t"/>
                    <a:pathLst>
                      <a:path extrusionOk="0" h="1785" w="411">
                        <a:moveTo>
                          <a:pt x="0" y="18"/>
                        </a:moveTo>
                        <a:lnTo>
                          <a:pt x="241" y="0"/>
                        </a:lnTo>
                        <a:lnTo>
                          <a:pt x="411" y="1766"/>
                        </a:lnTo>
                        <a:lnTo>
                          <a:pt x="161" y="178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3725192" y="3473538"/>
                    <a:ext cx="11216" cy="59180"/>
                  </a:xfrm>
                  <a:custGeom>
                    <a:rect b="b" l="l" r="r" t="t"/>
                    <a:pathLst>
                      <a:path extrusionOk="0" h="1794" w="340">
                        <a:moveTo>
                          <a:pt x="1" y="18"/>
                        </a:moveTo>
                        <a:lnTo>
                          <a:pt x="233" y="0"/>
                        </a:lnTo>
                        <a:lnTo>
                          <a:pt x="340" y="1776"/>
                        </a:lnTo>
                        <a:lnTo>
                          <a:pt x="90" y="179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3686069" y="3474989"/>
                    <a:ext cx="9434" cy="58916"/>
                  </a:xfrm>
                  <a:custGeom>
                    <a:rect b="b" l="l" r="r" t="t"/>
                    <a:pathLst>
                      <a:path extrusionOk="0" h="1786" w="286">
                        <a:moveTo>
                          <a:pt x="0" y="10"/>
                        </a:moveTo>
                        <a:lnTo>
                          <a:pt x="241" y="1"/>
                        </a:lnTo>
                        <a:lnTo>
                          <a:pt x="286" y="1776"/>
                        </a:lnTo>
                        <a:lnTo>
                          <a:pt x="36" y="178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3646022" y="3475286"/>
                    <a:ext cx="8874" cy="58916"/>
                  </a:xfrm>
                  <a:custGeom>
                    <a:rect b="b" l="l" r="r" t="t"/>
                    <a:pathLst>
                      <a:path extrusionOk="0" h="1786" w="269">
                        <a:moveTo>
                          <a:pt x="28" y="1"/>
                        </a:moveTo>
                        <a:lnTo>
                          <a:pt x="269" y="1"/>
                        </a:lnTo>
                        <a:lnTo>
                          <a:pt x="251" y="1785"/>
                        </a:lnTo>
                        <a:lnTo>
                          <a:pt x="1" y="177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3604853" y="3474131"/>
                    <a:ext cx="10919" cy="58883"/>
                  </a:xfrm>
                  <a:custGeom>
                    <a:rect b="b" l="l" r="r" t="t"/>
                    <a:pathLst>
                      <a:path extrusionOk="0" h="1785" w="331">
                        <a:moveTo>
                          <a:pt x="89" y="0"/>
                        </a:moveTo>
                        <a:cubicBezTo>
                          <a:pt x="170" y="9"/>
                          <a:pt x="250" y="9"/>
                          <a:pt x="330" y="9"/>
                        </a:cubicBezTo>
                        <a:lnTo>
                          <a:pt x="250" y="1784"/>
                        </a:lnTo>
                        <a:cubicBezTo>
                          <a:pt x="161" y="1784"/>
                          <a:pt x="80" y="1784"/>
                          <a:pt x="0" y="177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3563652" y="3471162"/>
                    <a:ext cx="12964" cy="59213"/>
                  </a:xfrm>
                  <a:custGeom>
                    <a:rect b="b" l="l" r="r" t="t"/>
                    <a:pathLst>
                      <a:path extrusionOk="0" h="1795" w="393">
                        <a:moveTo>
                          <a:pt x="161" y="1"/>
                        </a:moveTo>
                        <a:lnTo>
                          <a:pt x="393" y="19"/>
                        </a:lnTo>
                        <a:lnTo>
                          <a:pt x="250" y="1794"/>
                        </a:lnTo>
                        <a:lnTo>
                          <a:pt x="0" y="17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3522748" y="3466775"/>
                    <a:ext cx="15042" cy="59476"/>
                  </a:xfrm>
                  <a:custGeom>
                    <a:rect b="b" l="l" r="r" t="t"/>
                    <a:pathLst>
                      <a:path extrusionOk="0" h="1803" w="456">
                        <a:moveTo>
                          <a:pt x="223" y="0"/>
                        </a:moveTo>
                        <a:lnTo>
                          <a:pt x="455" y="27"/>
                        </a:lnTo>
                        <a:lnTo>
                          <a:pt x="250" y="1802"/>
                        </a:lnTo>
                        <a:lnTo>
                          <a:pt x="0" y="17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3481843" y="3461464"/>
                    <a:ext cx="17088" cy="59476"/>
                  </a:xfrm>
                  <a:custGeom>
                    <a:rect b="b" l="l" r="r" t="t"/>
                    <a:pathLst>
                      <a:path extrusionOk="0" h="1803" w="518">
                        <a:moveTo>
                          <a:pt x="286" y="1"/>
                        </a:moveTo>
                        <a:lnTo>
                          <a:pt x="517" y="36"/>
                        </a:lnTo>
                        <a:lnTo>
                          <a:pt x="250" y="1803"/>
                        </a:lnTo>
                        <a:lnTo>
                          <a:pt x="0" y="175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3441202" y="3454405"/>
                    <a:ext cx="19463" cy="59180"/>
                  </a:xfrm>
                  <a:custGeom>
                    <a:rect b="b" l="l" r="r" t="t"/>
                    <a:pathLst>
                      <a:path extrusionOk="0" h="1794" w="590">
                        <a:moveTo>
                          <a:pt x="358" y="0"/>
                        </a:moveTo>
                        <a:lnTo>
                          <a:pt x="590" y="45"/>
                        </a:lnTo>
                        <a:lnTo>
                          <a:pt x="251" y="1794"/>
                        </a:lnTo>
                        <a:lnTo>
                          <a:pt x="1" y="174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3401189" y="3445861"/>
                    <a:ext cx="21211" cy="59180"/>
                  </a:xfrm>
                  <a:custGeom>
                    <a:rect b="b" l="l" r="r" t="t"/>
                    <a:pathLst>
                      <a:path extrusionOk="0" h="1794" w="643">
                        <a:moveTo>
                          <a:pt x="411" y="1"/>
                        </a:moveTo>
                        <a:lnTo>
                          <a:pt x="643" y="54"/>
                        </a:lnTo>
                        <a:lnTo>
                          <a:pt x="242" y="1794"/>
                        </a:lnTo>
                        <a:lnTo>
                          <a:pt x="1" y="173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3361175" y="3436163"/>
                    <a:ext cx="23289" cy="58883"/>
                  </a:xfrm>
                  <a:custGeom>
                    <a:rect b="b" l="l" r="r" t="t"/>
                    <a:pathLst>
                      <a:path extrusionOk="0" h="1785" w="706">
                        <a:moveTo>
                          <a:pt x="473" y="0"/>
                        </a:moveTo>
                        <a:lnTo>
                          <a:pt x="705" y="63"/>
                        </a:lnTo>
                        <a:lnTo>
                          <a:pt x="241" y="1785"/>
                        </a:lnTo>
                        <a:lnTo>
                          <a:pt x="0" y="171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3321755" y="3425277"/>
                    <a:ext cx="25038" cy="58586"/>
                  </a:xfrm>
                  <a:custGeom>
                    <a:rect b="b" l="l" r="r" t="t"/>
                    <a:pathLst>
                      <a:path extrusionOk="0" h="1776" w="759">
                        <a:moveTo>
                          <a:pt x="535" y="0"/>
                        </a:moveTo>
                        <a:cubicBezTo>
                          <a:pt x="607" y="27"/>
                          <a:pt x="687" y="54"/>
                          <a:pt x="758" y="72"/>
                        </a:cubicBezTo>
                        <a:lnTo>
                          <a:pt x="232" y="1776"/>
                        </a:lnTo>
                        <a:cubicBezTo>
                          <a:pt x="152" y="1749"/>
                          <a:pt x="80" y="1722"/>
                          <a:pt x="0" y="169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3282599" y="3412610"/>
                    <a:ext cx="27116" cy="58025"/>
                  </a:xfrm>
                  <a:custGeom>
                    <a:rect b="b" l="l" r="r" t="t"/>
                    <a:pathLst>
                      <a:path extrusionOk="0" h="1759" w="822">
                        <a:moveTo>
                          <a:pt x="598" y="1"/>
                        </a:moveTo>
                        <a:lnTo>
                          <a:pt x="821" y="81"/>
                        </a:lnTo>
                        <a:lnTo>
                          <a:pt x="241" y="1758"/>
                        </a:lnTo>
                        <a:lnTo>
                          <a:pt x="1" y="16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3244036" y="3398788"/>
                    <a:ext cx="29194" cy="57695"/>
                  </a:xfrm>
                  <a:custGeom>
                    <a:rect b="b" l="l" r="r" t="t"/>
                    <a:pathLst>
                      <a:path extrusionOk="0" h="1749" w="885">
                        <a:moveTo>
                          <a:pt x="661" y="0"/>
                        </a:moveTo>
                        <a:lnTo>
                          <a:pt x="884" y="90"/>
                        </a:lnTo>
                        <a:lnTo>
                          <a:pt x="233" y="1749"/>
                        </a:lnTo>
                        <a:lnTo>
                          <a:pt x="1" y="165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3206101" y="3383779"/>
                    <a:ext cx="30909" cy="57134"/>
                  </a:xfrm>
                  <a:custGeom>
                    <a:rect b="b" l="l" r="r" t="t"/>
                    <a:pathLst>
                      <a:path extrusionOk="0" h="1732" w="937">
                        <a:moveTo>
                          <a:pt x="723" y="0"/>
                        </a:moveTo>
                        <a:lnTo>
                          <a:pt x="937" y="99"/>
                        </a:lnTo>
                        <a:lnTo>
                          <a:pt x="232" y="1731"/>
                        </a:lnTo>
                        <a:lnTo>
                          <a:pt x="0" y="16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168726" y="3367285"/>
                    <a:ext cx="32691" cy="56541"/>
                  </a:xfrm>
                  <a:custGeom>
                    <a:rect b="b" l="l" r="r" t="t"/>
                    <a:pathLst>
                      <a:path extrusionOk="0" h="1714" w="991">
                        <a:moveTo>
                          <a:pt x="776" y="1"/>
                        </a:moveTo>
                        <a:cubicBezTo>
                          <a:pt x="848" y="45"/>
                          <a:pt x="919" y="72"/>
                          <a:pt x="990" y="108"/>
                        </a:cubicBezTo>
                        <a:lnTo>
                          <a:pt x="223" y="1714"/>
                        </a:lnTo>
                        <a:cubicBezTo>
                          <a:pt x="143" y="1678"/>
                          <a:pt x="71" y="1642"/>
                          <a:pt x="0" y="160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131912" y="3349636"/>
                    <a:ext cx="34472" cy="55650"/>
                  </a:xfrm>
                  <a:custGeom>
                    <a:rect b="b" l="l" r="r" t="t"/>
                    <a:pathLst>
                      <a:path extrusionOk="0" h="1687" w="1045">
                        <a:moveTo>
                          <a:pt x="840" y="1"/>
                        </a:moveTo>
                        <a:lnTo>
                          <a:pt x="1045" y="108"/>
                        </a:lnTo>
                        <a:lnTo>
                          <a:pt x="224" y="1687"/>
                        </a:lnTo>
                        <a:lnTo>
                          <a:pt x="1" y="157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096021" y="3330504"/>
                    <a:ext cx="36220" cy="55056"/>
                  </a:xfrm>
                  <a:custGeom>
                    <a:rect b="b" l="l" r="r" t="t"/>
                    <a:pathLst>
                      <a:path extrusionOk="0" h="1669" w="1098">
                        <a:moveTo>
                          <a:pt x="893" y="1"/>
                        </a:moveTo>
                        <a:lnTo>
                          <a:pt x="1098" y="117"/>
                        </a:lnTo>
                        <a:lnTo>
                          <a:pt x="215" y="1669"/>
                        </a:lnTo>
                        <a:lnTo>
                          <a:pt x="1" y="154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3060725" y="3310513"/>
                    <a:ext cx="37672" cy="54165"/>
                  </a:xfrm>
                  <a:custGeom>
                    <a:rect b="b" l="l" r="r" t="t"/>
                    <a:pathLst>
                      <a:path extrusionOk="0" h="1642" w="1142">
                        <a:moveTo>
                          <a:pt x="946" y="0"/>
                        </a:moveTo>
                        <a:lnTo>
                          <a:pt x="1142" y="125"/>
                        </a:lnTo>
                        <a:lnTo>
                          <a:pt x="205" y="1642"/>
                        </a:lnTo>
                        <a:lnTo>
                          <a:pt x="0" y="150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3025989" y="3289302"/>
                    <a:ext cx="39453" cy="53011"/>
                  </a:xfrm>
                  <a:custGeom>
                    <a:rect b="b" l="l" r="r" t="t"/>
                    <a:pathLst>
                      <a:path extrusionOk="0" h="1607" w="1196">
                        <a:moveTo>
                          <a:pt x="1000" y="1"/>
                        </a:moveTo>
                        <a:cubicBezTo>
                          <a:pt x="1062" y="45"/>
                          <a:pt x="1133" y="90"/>
                          <a:pt x="1196" y="126"/>
                        </a:cubicBezTo>
                        <a:lnTo>
                          <a:pt x="206" y="1607"/>
                        </a:lnTo>
                        <a:cubicBezTo>
                          <a:pt x="143" y="1562"/>
                          <a:pt x="72" y="1517"/>
                          <a:pt x="0" y="14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2992441" y="3266640"/>
                    <a:ext cx="41234" cy="52120"/>
                  </a:xfrm>
                  <a:custGeom>
                    <a:rect b="b" l="l" r="r" t="t"/>
                    <a:pathLst>
                      <a:path extrusionOk="0" h="1580" w="1250">
                        <a:moveTo>
                          <a:pt x="1053" y="1"/>
                        </a:moveTo>
                        <a:lnTo>
                          <a:pt x="1249" y="135"/>
                        </a:lnTo>
                        <a:lnTo>
                          <a:pt x="206" y="1580"/>
                        </a:lnTo>
                        <a:lnTo>
                          <a:pt x="0" y="143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2"/>
                  <p:cNvSpPr/>
                  <p:nvPr/>
                </p:nvSpPr>
                <p:spPr>
                  <a:xfrm>
                    <a:off x="2959783" y="3242823"/>
                    <a:ext cx="42686" cy="51230"/>
                  </a:xfrm>
                  <a:custGeom>
                    <a:rect b="b" l="l" r="r" t="t"/>
                    <a:pathLst>
                      <a:path extrusionOk="0" h="1553" w="1294">
                        <a:moveTo>
                          <a:pt x="1106" y="0"/>
                        </a:moveTo>
                        <a:lnTo>
                          <a:pt x="1294" y="143"/>
                        </a:lnTo>
                        <a:lnTo>
                          <a:pt x="196" y="1553"/>
                        </a:lnTo>
                        <a:lnTo>
                          <a:pt x="0" y="140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2927983" y="3218082"/>
                    <a:ext cx="43873" cy="50075"/>
                  </a:xfrm>
                  <a:custGeom>
                    <a:rect b="b" l="l" r="r" t="t"/>
                    <a:pathLst>
                      <a:path extrusionOk="0" h="1518" w="1330">
                        <a:moveTo>
                          <a:pt x="1151" y="1"/>
                        </a:moveTo>
                        <a:lnTo>
                          <a:pt x="1330" y="153"/>
                        </a:lnTo>
                        <a:lnTo>
                          <a:pt x="188" y="1517"/>
                        </a:lnTo>
                        <a:lnTo>
                          <a:pt x="1" y="135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2896810" y="3192187"/>
                    <a:ext cx="45325" cy="49184"/>
                  </a:xfrm>
                  <a:custGeom>
                    <a:rect b="b" l="l" r="r" t="t"/>
                    <a:pathLst>
                      <a:path extrusionOk="0" h="1491" w="1374">
                        <a:moveTo>
                          <a:pt x="1204" y="1"/>
                        </a:moveTo>
                        <a:cubicBezTo>
                          <a:pt x="1258" y="63"/>
                          <a:pt x="1320" y="108"/>
                          <a:pt x="1374" y="161"/>
                        </a:cubicBezTo>
                        <a:lnTo>
                          <a:pt x="187" y="1491"/>
                        </a:lnTo>
                        <a:cubicBezTo>
                          <a:pt x="125" y="1428"/>
                          <a:pt x="62" y="1375"/>
                          <a:pt x="0" y="13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2867055" y="3165434"/>
                    <a:ext cx="46842" cy="47700"/>
                  </a:xfrm>
                  <a:custGeom>
                    <a:rect b="b" l="l" r="r" t="t"/>
                    <a:pathLst>
                      <a:path extrusionOk="0" h="1446" w="1420">
                        <a:moveTo>
                          <a:pt x="1250" y="0"/>
                        </a:moveTo>
                        <a:lnTo>
                          <a:pt x="1419" y="161"/>
                        </a:lnTo>
                        <a:lnTo>
                          <a:pt x="179" y="1445"/>
                        </a:lnTo>
                        <a:lnTo>
                          <a:pt x="1" y="12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2838224" y="3137461"/>
                    <a:ext cx="47997" cy="46248"/>
                  </a:xfrm>
                  <a:custGeom>
                    <a:rect b="b" l="l" r="r" t="t"/>
                    <a:pathLst>
                      <a:path extrusionOk="0" h="1402" w="1455">
                        <a:moveTo>
                          <a:pt x="1294" y="1"/>
                        </a:moveTo>
                        <a:lnTo>
                          <a:pt x="1455" y="170"/>
                        </a:lnTo>
                        <a:lnTo>
                          <a:pt x="170" y="1401"/>
                        </a:lnTo>
                        <a:lnTo>
                          <a:pt x="1" y="122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2810284" y="3108630"/>
                    <a:ext cx="49184" cy="45061"/>
                  </a:xfrm>
                  <a:custGeom>
                    <a:rect b="b" l="l" r="r" t="t"/>
                    <a:pathLst>
                      <a:path extrusionOk="0" h="1366" w="1491">
                        <a:moveTo>
                          <a:pt x="1338" y="0"/>
                        </a:moveTo>
                        <a:lnTo>
                          <a:pt x="1490" y="179"/>
                        </a:lnTo>
                        <a:lnTo>
                          <a:pt x="170" y="1365"/>
                        </a:lnTo>
                        <a:lnTo>
                          <a:pt x="0" y="11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2783498" y="3078908"/>
                    <a:ext cx="50636" cy="43576"/>
                  </a:xfrm>
                  <a:custGeom>
                    <a:rect b="b" l="l" r="r" t="t"/>
                    <a:pathLst>
                      <a:path extrusionOk="0" h="1321" w="1535">
                        <a:moveTo>
                          <a:pt x="1383" y="0"/>
                        </a:moveTo>
                        <a:cubicBezTo>
                          <a:pt x="1428" y="63"/>
                          <a:pt x="1481" y="125"/>
                          <a:pt x="1535" y="179"/>
                        </a:cubicBezTo>
                        <a:lnTo>
                          <a:pt x="161" y="1321"/>
                        </a:lnTo>
                        <a:cubicBezTo>
                          <a:pt x="107" y="1258"/>
                          <a:pt x="54" y="1196"/>
                          <a:pt x="0" y="11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2758196" y="3048296"/>
                    <a:ext cx="51526" cy="41828"/>
                  </a:xfrm>
                  <a:custGeom>
                    <a:rect b="b" l="l" r="r" t="t"/>
                    <a:pathLst>
                      <a:path extrusionOk="0" h="1268" w="1562">
                        <a:moveTo>
                          <a:pt x="1410" y="1"/>
                        </a:moveTo>
                        <a:lnTo>
                          <a:pt x="1561" y="179"/>
                        </a:lnTo>
                        <a:lnTo>
                          <a:pt x="152" y="1267"/>
                        </a:lnTo>
                        <a:lnTo>
                          <a:pt x="0" y="107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2733753" y="3016529"/>
                    <a:ext cx="52714" cy="40641"/>
                  </a:xfrm>
                  <a:custGeom>
                    <a:rect b="b" l="l" r="r" t="t"/>
                    <a:pathLst>
                      <a:path extrusionOk="0" h="1232" w="1598">
                        <a:moveTo>
                          <a:pt x="1455" y="0"/>
                        </a:moveTo>
                        <a:lnTo>
                          <a:pt x="1598" y="196"/>
                        </a:lnTo>
                        <a:lnTo>
                          <a:pt x="143" y="1231"/>
                        </a:lnTo>
                        <a:lnTo>
                          <a:pt x="1" y="10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2"/>
                  <p:cNvSpPr/>
                  <p:nvPr/>
                </p:nvSpPr>
                <p:spPr>
                  <a:xfrm>
                    <a:off x="2710496" y="2984135"/>
                    <a:ext cx="53605" cy="39189"/>
                  </a:xfrm>
                  <a:custGeom>
                    <a:rect b="b" l="l" r="r" t="t"/>
                    <a:pathLst>
                      <a:path extrusionOk="0" h="1188" w="1625">
                        <a:moveTo>
                          <a:pt x="1500" y="1"/>
                        </a:moveTo>
                        <a:lnTo>
                          <a:pt x="1625" y="206"/>
                        </a:lnTo>
                        <a:lnTo>
                          <a:pt x="144" y="1187"/>
                        </a:lnTo>
                        <a:lnTo>
                          <a:pt x="1" y="98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2688428" y="2951180"/>
                    <a:ext cx="54495" cy="37408"/>
                  </a:xfrm>
                  <a:custGeom>
                    <a:rect b="b" l="l" r="r" t="t"/>
                    <a:pathLst>
                      <a:path extrusionOk="0" h="1134" w="1652">
                        <a:moveTo>
                          <a:pt x="1526" y="1"/>
                        </a:moveTo>
                        <a:cubicBezTo>
                          <a:pt x="1571" y="72"/>
                          <a:pt x="1607" y="143"/>
                          <a:pt x="1651" y="206"/>
                        </a:cubicBezTo>
                        <a:lnTo>
                          <a:pt x="135" y="1134"/>
                        </a:lnTo>
                        <a:cubicBezTo>
                          <a:pt x="90" y="1062"/>
                          <a:pt x="46" y="1000"/>
                          <a:pt x="1" y="91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2668140" y="2917335"/>
                    <a:ext cx="55056" cy="35659"/>
                  </a:xfrm>
                  <a:custGeom>
                    <a:rect b="b" l="l" r="r" t="t"/>
                    <a:pathLst>
                      <a:path extrusionOk="0" h="1081" w="1669">
                        <a:moveTo>
                          <a:pt x="1553" y="1"/>
                        </a:moveTo>
                        <a:lnTo>
                          <a:pt x="1669" y="206"/>
                        </a:lnTo>
                        <a:lnTo>
                          <a:pt x="125" y="1080"/>
                        </a:lnTo>
                        <a:lnTo>
                          <a:pt x="0" y="86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2"/>
                  <p:cNvSpPr/>
                  <p:nvPr/>
                </p:nvSpPr>
                <p:spPr>
                  <a:xfrm>
                    <a:off x="2648711" y="2882896"/>
                    <a:ext cx="55947" cy="33878"/>
                  </a:xfrm>
                  <a:custGeom>
                    <a:rect b="b" l="l" r="r" t="t"/>
                    <a:pathLst>
                      <a:path extrusionOk="0" h="1027" w="1696">
                        <a:moveTo>
                          <a:pt x="1589" y="1"/>
                        </a:moveTo>
                        <a:lnTo>
                          <a:pt x="1696" y="206"/>
                        </a:lnTo>
                        <a:lnTo>
                          <a:pt x="117" y="1027"/>
                        </a:lnTo>
                        <a:lnTo>
                          <a:pt x="1" y="8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2630766" y="2847600"/>
                    <a:ext cx="56541" cy="32394"/>
                  </a:xfrm>
                  <a:custGeom>
                    <a:rect b="b" l="l" r="r" t="t"/>
                    <a:pathLst>
                      <a:path extrusionOk="0" h="982" w="1714">
                        <a:moveTo>
                          <a:pt x="1615" y="0"/>
                        </a:moveTo>
                        <a:lnTo>
                          <a:pt x="1713" y="214"/>
                        </a:lnTo>
                        <a:lnTo>
                          <a:pt x="107" y="982"/>
                        </a:lnTo>
                        <a:lnTo>
                          <a:pt x="0" y="7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2613975" y="2811973"/>
                    <a:ext cx="57134" cy="30349"/>
                  </a:xfrm>
                  <a:custGeom>
                    <a:rect b="b" l="l" r="r" t="t"/>
                    <a:pathLst>
                      <a:path extrusionOk="0" h="920" w="1732">
                        <a:moveTo>
                          <a:pt x="1642" y="1"/>
                        </a:moveTo>
                        <a:cubicBezTo>
                          <a:pt x="1669" y="72"/>
                          <a:pt x="1705" y="144"/>
                          <a:pt x="1732" y="215"/>
                        </a:cubicBezTo>
                        <a:lnTo>
                          <a:pt x="99" y="920"/>
                        </a:lnTo>
                        <a:cubicBezTo>
                          <a:pt x="63" y="848"/>
                          <a:pt x="28" y="768"/>
                          <a:pt x="1" y="6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2598669" y="2775489"/>
                    <a:ext cx="58025" cy="28600"/>
                  </a:xfrm>
                  <a:custGeom>
                    <a:rect b="b" l="l" r="r" t="t"/>
                    <a:pathLst>
                      <a:path extrusionOk="0" h="867" w="1759">
                        <a:moveTo>
                          <a:pt x="1669" y="1"/>
                        </a:moveTo>
                        <a:lnTo>
                          <a:pt x="1758" y="224"/>
                        </a:lnTo>
                        <a:lnTo>
                          <a:pt x="99" y="866"/>
                        </a:lnTo>
                        <a:lnTo>
                          <a:pt x="1" y="63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2585144" y="2738708"/>
                    <a:ext cx="58025" cy="26819"/>
                  </a:xfrm>
                  <a:custGeom>
                    <a:rect b="b" l="l" r="r" t="t"/>
                    <a:pathLst>
                      <a:path extrusionOk="0" h="813" w="1759">
                        <a:moveTo>
                          <a:pt x="1687" y="1"/>
                        </a:moveTo>
                        <a:lnTo>
                          <a:pt x="1758" y="224"/>
                        </a:lnTo>
                        <a:lnTo>
                          <a:pt x="81" y="812"/>
                        </a:lnTo>
                        <a:lnTo>
                          <a:pt x="1" y="57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2572510" y="2701630"/>
                    <a:ext cx="58586" cy="24741"/>
                  </a:xfrm>
                  <a:custGeom>
                    <a:rect b="b" l="l" r="r" t="t"/>
                    <a:pathLst>
                      <a:path extrusionOk="0" h="750" w="1776">
                        <a:moveTo>
                          <a:pt x="1713" y="1"/>
                        </a:moveTo>
                        <a:lnTo>
                          <a:pt x="1775" y="224"/>
                        </a:lnTo>
                        <a:lnTo>
                          <a:pt x="71" y="750"/>
                        </a:lnTo>
                        <a:lnTo>
                          <a:pt x="0" y="50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2561327" y="2663958"/>
                    <a:ext cx="58883" cy="22695"/>
                  </a:xfrm>
                  <a:custGeom>
                    <a:rect b="b" l="l" r="r" t="t"/>
                    <a:pathLst>
                      <a:path extrusionOk="0" h="688" w="1785">
                        <a:moveTo>
                          <a:pt x="1722" y="1"/>
                        </a:moveTo>
                        <a:lnTo>
                          <a:pt x="1784" y="233"/>
                        </a:lnTo>
                        <a:lnTo>
                          <a:pt x="62" y="688"/>
                        </a:lnTo>
                        <a:lnTo>
                          <a:pt x="0" y="4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2551892" y="2625990"/>
                    <a:ext cx="59180" cy="20650"/>
                  </a:xfrm>
                  <a:custGeom>
                    <a:rect b="b" l="l" r="r" t="t"/>
                    <a:pathLst>
                      <a:path extrusionOk="0" h="626" w="1794">
                        <a:moveTo>
                          <a:pt x="1740" y="1"/>
                        </a:moveTo>
                        <a:lnTo>
                          <a:pt x="1794" y="233"/>
                        </a:lnTo>
                        <a:lnTo>
                          <a:pt x="63" y="625"/>
                        </a:lnTo>
                        <a:lnTo>
                          <a:pt x="1" y="37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2543942" y="2587460"/>
                    <a:ext cx="59180" cy="18869"/>
                  </a:xfrm>
                  <a:custGeom>
                    <a:rect b="b" l="l" r="r" t="t"/>
                    <a:pathLst>
                      <a:path extrusionOk="0" h="572" w="1794">
                        <a:moveTo>
                          <a:pt x="1749" y="0"/>
                        </a:moveTo>
                        <a:lnTo>
                          <a:pt x="1794" y="241"/>
                        </a:lnTo>
                        <a:lnTo>
                          <a:pt x="45" y="571"/>
                        </a:lnTo>
                        <a:lnTo>
                          <a:pt x="1" y="32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2537180" y="2548898"/>
                    <a:ext cx="59180" cy="16824"/>
                  </a:xfrm>
                  <a:custGeom>
                    <a:rect b="b" l="l" r="r" t="t"/>
                    <a:pathLst>
                      <a:path extrusionOk="0" h="510" w="1794">
                        <a:moveTo>
                          <a:pt x="1767" y="1"/>
                        </a:moveTo>
                        <a:lnTo>
                          <a:pt x="1794" y="241"/>
                        </a:lnTo>
                        <a:lnTo>
                          <a:pt x="36" y="509"/>
                        </a:lnTo>
                        <a:lnTo>
                          <a:pt x="0" y="25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2531869" y="2510335"/>
                    <a:ext cx="59476" cy="14482"/>
                  </a:xfrm>
                  <a:custGeom>
                    <a:rect b="b" l="l" r="r" t="t"/>
                    <a:pathLst>
                      <a:path extrusionOk="0" h="439" w="1803">
                        <a:moveTo>
                          <a:pt x="1776" y="1"/>
                        </a:moveTo>
                        <a:lnTo>
                          <a:pt x="1803" y="233"/>
                        </a:lnTo>
                        <a:lnTo>
                          <a:pt x="37" y="438"/>
                        </a:lnTo>
                        <a:lnTo>
                          <a:pt x="1" y="1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2528636" y="2471212"/>
                    <a:ext cx="59180" cy="12403"/>
                  </a:xfrm>
                  <a:custGeom>
                    <a:rect b="b" l="l" r="r" t="t"/>
                    <a:pathLst>
                      <a:path extrusionOk="0" h="376" w="1794">
                        <a:moveTo>
                          <a:pt x="1776" y="0"/>
                        </a:moveTo>
                        <a:lnTo>
                          <a:pt x="1794" y="241"/>
                        </a:lnTo>
                        <a:lnTo>
                          <a:pt x="19" y="375"/>
                        </a:lnTo>
                        <a:lnTo>
                          <a:pt x="1" y="13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2526294" y="2432353"/>
                    <a:ext cx="58883" cy="10358"/>
                  </a:xfrm>
                  <a:custGeom>
                    <a:rect b="b" l="l" r="r" t="t"/>
                    <a:pathLst>
                      <a:path extrusionOk="0" h="314" w="1785">
                        <a:moveTo>
                          <a:pt x="1785" y="1"/>
                        </a:moveTo>
                        <a:lnTo>
                          <a:pt x="1785" y="233"/>
                        </a:lnTo>
                        <a:lnTo>
                          <a:pt x="9" y="313"/>
                        </a:lnTo>
                        <a:lnTo>
                          <a:pt x="0" y="6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" name="Google Shape;188;p2"/>
                  <p:cNvSpPr/>
                  <p:nvPr/>
                </p:nvSpPr>
                <p:spPr>
                  <a:xfrm>
                    <a:off x="2525403" y="2393230"/>
                    <a:ext cx="58883" cy="8280"/>
                  </a:xfrm>
                  <a:custGeom>
                    <a:rect b="b" l="l" r="r" t="t"/>
                    <a:pathLst>
                      <a:path extrusionOk="0" h="251" w="1785">
                        <a:moveTo>
                          <a:pt x="1776" y="0"/>
                        </a:moveTo>
                        <a:lnTo>
                          <a:pt x="1785" y="232"/>
                        </a:lnTo>
                        <a:lnTo>
                          <a:pt x="1" y="25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9" name="Google Shape;189;p2"/>
                <p:cNvGrpSpPr/>
                <p:nvPr/>
              </p:nvGrpSpPr>
              <p:grpSpPr>
                <a:xfrm>
                  <a:off x="1581034" y="-325462"/>
                  <a:ext cx="5985514" cy="5983062"/>
                  <a:chOff x="2217300" y="944485"/>
                  <a:chExt cx="2898414" cy="2897226"/>
                </a:xfrm>
              </p:grpSpPr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2219049" y="2300535"/>
                    <a:ext cx="24180" cy="23850"/>
                  </a:xfrm>
                  <a:custGeom>
                    <a:rect b="b" l="l" r="r" t="t"/>
                    <a:pathLst>
                      <a:path extrusionOk="0" h="723" w="733">
                        <a:moveTo>
                          <a:pt x="349" y="714"/>
                        </a:moveTo>
                        <a:cubicBezTo>
                          <a:pt x="153" y="705"/>
                          <a:pt x="1" y="536"/>
                          <a:pt x="19" y="348"/>
                        </a:cubicBezTo>
                        <a:cubicBezTo>
                          <a:pt x="37" y="152"/>
                          <a:pt x="197" y="0"/>
                          <a:pt x="393" y="18"/>
                        </a:cubicBezTo>
                        <a:cubicBezTo>
                          <a:pt x="581" y="27"/>
                          <a:pt x="732" y="197"/>
                          <a:pt x="715" y="384"/>
                        </a:cubicBezTo>
                        <a:cubicBezTo>
                          <a:pt x="697" y="571"/>
                          <a:pt x="536" y="723"/>
                          <a:pt x="349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2227295" y="2208401"/>
                    <a:ext cx="24180" cy="24477"/>
                  </a:xfrm>
                  <a:custGeom>
                    <a:rect b="b" l="l" r="r" t="t"/>
                    <a:pathLst>
                      <a:path extrusionOk="0" h="742" w="733">
                        <a:moveTo>
                          <a:pt x="322" y="724"/>
                        </a:moveTo>
                        <a:cubicBezTo>
                          <a:pt x="134" y="697"/>
                          <a:pt x="1" y="527"/>
                          <a:pt x="18" y="331"/>
                        </a:cubicBezTo>
                        <a:cubicBezTo>
                          <a:pt x="45" y="144"/>
                          <a:pt x="224" y="1"/>
                          <a:pt x="411" y="28"/>
                        </a:cubicBezTo>
                        <a:cubicBezTo>
                          <a:pt x="598" y="55"/>
                          <a:pt x="732" y="224"/>
                          <a:pt x="714" y="420"/>
                        </a:cubicBezTo>
                        <a:cubicBezTo>
                          <a:pt x="688" y="608"/>
                          <a:pt x="518" y="741"/>
                          <a:pt x="322" y="72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2240853" y="2117190"/>
                    <a:ext cx="24741" cy="25038"/>
                  </a:xfrm>
                  <a:custGeom>
                    <a:rect b="b" l="l" r="r" t="t"/>
                    <a:pathLst>
                      <a:path extrusionOk="0" h="759" w="750">
                        <a:moveTo>
                          <a:pt x="312" y="723"/>
                        </a:moveTo>
                        <a:cubicBezTo>
                          <a:pt x="125" y="687"/>
                          <a:pt x="0" y="509"/>
                          <a:pt x="36" y="313"/>
                        </a:cubicBezTo>
                        <a:cubicBezTo>
                          <a:pt x="71" y="125"/>
                          <a:pt x="250" y="0"/>
                          <a:pt x="437" y="36"/>
                        </a:cubicBezTo>
                        <a:cubicBezTo>
                          <a:pt x="624" y="72"/>
                          <a:pt x="749" y="250"/>
                          <a:pt x="723" y="438"/>
                        </a:cubicBezTo>
                        <a:cubicBezTo>
                          <a:pt x="687" y="634"/>
                          <a:pt x="509" y="759"/>
                          <a:pt x="312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2259953" y="2026838"/>
                    <a:ext cx="25071" cy="25334"/>
                  </a:xfrm>
                  <a:custGeom>
                    <a:rect b="b" l="l" r="r" t="t"/>
                    <a:pathLst>
                      <a:path extrusionOk="0" h="768" w="760">
                        <a:moveTo>
                          <a:pt x="304" y="723"/>
                        </a:moveTo>
                        <a:cubicBezTo>
                          <a:pt x="117" y="679"/>
                          <a:pt x="1" y="491"/>
                          <a:pt x="45" y="304"/>
                        </a:cubicBezTo>
                        <a:cubicBezTo>
                          <a:pt x="90" y="108"/>
                          <a:pt x="286" y="1"/>
                          <a:pt x="474" y="45"/>
                        </a:cubicBezTo>
                        <a:cubicBezTo>
                          <a:pt x="661" y="99"/>
                          <a:pt x="759" y="286"/>
                          <a:pt x="723" y="474"/>
                        </a:cubicBezTo>
                        <a:cubicBezTo>
                          <a:pt x="679" y="661"/>
                          <a:pt x="492" y="768"/>
                          <a:pt x="304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" name="Google Shape;194;p2"/>
                  <p:cNvSpPr/>
                  <p:nvPr/>
                </p:nvSpPr>
                <p:spPr>
                  <a:xfrm>
                    <a:off x="2285287" y="1937969"/>
                    <a:ext cx="25928" cy="25928"/>
                  </a:xfrm>
                  <a:custGeom>
                    <a:rect b="b" l="l" r="r" t="t"/>
                    <a:pathLst>
                      <a:path extrusionOk="0" h="786" w="786">
                        <a:moveTo>
                          <a:pt x="286" y="723"/>
                        </a:moveTo>
                        <a:cubicBezTo>
                          <a:pt x="98" y="670"/>
                          <a:pt x="0" y="473"/>
                          <a:pt x="63" y="286"/>
                        </a:cubicBezTo>
                        <a:cubicBezTo>
                          <a:pt x="125" y="108"/>
                          <a:pt x="321" y="1"/>
                          <a:pt x="509" y="63"/>
                        </a:cubicBezTo>
                        <a:cubicBezTo>
                          <a:pt x="687" y="125"/>
                          <a:pt x="785" y="322"/>
                          <a:pt x="723" y="500"/>
                        </a:cubicBezTo>
                        <a:cubicBezTo>
                          <a:pt x="669" y="688"/>
                          <a:pt x="464" y="786"/>
                          <a:pt x="286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2316461" y="1851146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268" y="723"/>
                        </a:moveTo>
                        <a:cubicBezTo>
                          <a:pt x="90" y="652"/>
                          <a:pt x="1" y="456"/>
                          <a:pt x="72" y="269"/>
                        </a:cubicBezTo>
                        <a:cubicBezTo>
                          <a:pt x="143" y="90"/>
                          <a:pt x="349" y="1"/>
                          <a:pt x="527" y="72"/>
                        </a:cubicBezTo>
                        <a:cubicBezTo>
                          <a:pt x="705" y="144"/>
                          <a:pt x="795" y="349"/>
                          <a:pt x="723" y="527"/>
                        </a:cubicBezTo>
                        <a:cubicBezTo>
                          <a:pt x="652" y="706"/>
                          <a:pt x="447" y="795"/>
                          <a:pt x="268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2352945" y="1766401"/>
                    <a:ext cx="26225" cy="26522"/>
                  </a:xfrm>
                  <a:custGeom>
                    <a:rect b="b" l="l" r="r" t="t"/>
                    <a:pathLst>
                      <a:path extrusionOk="0" h="804" w="795">
                        <a:moveTo>
                          <a:pt x="251" y="723"/>
                        </a:moveTo>
                        <a:cubicBezTo>
                          <a:pt x="81" y="643"/>
                          <a:pt x="1" y="429"/>
                          <a:pt x="81" y="259"/>
                        </a:cubicBezTo>
                        <a:cubicBezTo>
                          <a:pt x="162" y="81"/>
                          <a:pt x="367" y="1"/>
                          <a:pt x="545" y="90"/>
                        </a:cubicBezTo>
                        <a:cubicBezTo>
                          <a:pt x="715" y="170"/>
                          <a:pt x="795" y="375"/>
                          <a:pt x="715" y="554"/>
                        </a:cubicBezTo>
                        <a:cubicBezTo>
                          <a:pt x="634" y="723"/>
                          <a:pt x="429" y="804"/>
                          <a:pt x="251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2394740" y="1684592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233" y="696"/>
                        </a:moveTo>
                        <a:cubicBezTo>
                          <a:pt x="63" y="607"/>
                          <a:pt x="1" y="402"/>
                          <a:pt x="99" y="233"/>
                        </a:cubicBezTo>
                        <a:cubicBezTo>
                          <a:pt x="197" y="63"/>
                          <a:pt x="411" y="1"/>
                          <a:pt x="581" y="99"/>
                        </a:cubicBezTo>
                        <a:cubicBezTo>
                          <a:pt x="750" y="188"/>
                          <a:pt x="804" y="402"/>
                          <a:pt x="705" y="563"/>
                        </a:cubicBezTo>
                        <a:cubicBezTo>
                          <a:pt x="616" y="732"/>
                          <a:pt x="402" y="795"/>
                          <a:pt x="233" y="6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2442407" y="1605422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206" y="697"/>
                        </a:moveTo>
                        <a:cubicBezTo>
                          <a:pt x="46" y="590"/>
                          <a:pt x="1" y="376"/>
                          <a:pt x="99" y="215"/>
                        </a:cubicBezTo>
                        <a:cubicBezTo>
                          <a:pt x="206" y="45"/>
                          <a:pt x="420" y="1"/>
                          <a:pt x="581" y="108"/>
                        </a:cubicBezTo>
                        <a:cubicBezTo>
                          <a:pt x="741" y="215"/>
                          <a:pt x="795" y="429"/>
                          <a:pt x="688" y="590"/>
                        </a:cubicBezTo>
                        <a:cubicBezTo>
                          <a:pt x="590" y="750"/>
                          <a:pt x="367" y="795"/>
                          <a:pt x="206" y="6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2494494" y="1529518"/>
                    <a:ext cx="25928" cy="26225"/>
                  </a:xfrm>
                  <a:custGeom>
                    <a:rect b="b" l="l" r="r" t="t"/>
                    <a:pathLst>
                      <a:path extrusionOk="0" h="795" w="786">
                        <a:moveTo>
                          <a:pt x="188" y="678"/>
                        </a:moveTo>
                        <a:cubicBezTo>
                          <a:pt x="37" y="571"/>
                          <a:pt x="1" y="348"/>
                          <a:pt x="117" y="188"/>
                        </a:cubicBezTo>
                        <a:cubicBezTo>
                          <a:pt x="224" y="27"/>
                          <a:pt x="447" y="0"/>
                          <a:pt x="599" y="107"/>
                        </a:cubicBezTo>
                        <a:cubicBezTo>
                          <a:pt x="750" y="223"/>
                          <a:pt x="786" y="446"/>
                          <a:pt x="679" y="607"/>
                        </a:cubicBezTo>
                        <a:cubicBezTo>
                          <a:pt x="563" y="759"/>
                          <a:pt x="349" y="794"/>
                          <a:pt x="188" y="6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2"/>
                  <p:cNvSpPr/>
                  <p:nvPr/>
                </p:nvSpPr>
                <p:spPr>
                  <a:xfrm>
                    <a:off x="2551299" y="1457111"/>
                    <a:ext cx="25928" cy="25631"/>
                  </a:xfrm>
                  <a:custGeom>
                    <a:rect b="b" l="l" r="r" t="t"/>
                    <a:pathLst>
                      <a:path extrusionOk="0" h="777" w="786">
                        <a:moveTo>
                          <a:pt x="170" y="661"/>
                        </a:moveTo>
                        <a:cubicBezTo>
                          <a:pt x="19" y="536"/>
                          <a:pt x="1" y="322"/>
                          <a:pt x="135" y="170"/>
                        </a:cubicBezTo>
                        <a:cubicBezTo>
                          <a:pt x="259" y="27"/>
                          <a:pt x="482" y="1"/>
                          <a:pt x="625" y="134"/>
                        </a:cubicBezTo>
                        <a:cubicBezTo>
                          <a:pt x="777" y="259"/>
                          <a:pt x="786" y="473"/>
                          <a:pt x="661" y="616"/>
                        </a:cubicBezTo>
                        <a:cubicBezTo>
                          <a:pt x="536" y="759"/>
                          <a:pt x="322" y="777"/>
                          <a:pt x="170" y="6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2613117" y="1388859"/>
                    <a:ext cx="25631" cy="25334"/>
                  </a:xfrm>
                  <a:custGeom>
                    <a:rect b="b" l="l" r="r" t="t"/>
                    <a:pathLst>
                      <a:path extrusionOk="0" h="768" w="777">
                        <a:moveTo>
                          <a:pt x="152" y="633"/>
                        </a:moveTo>
                        <a:cubicBezTo>
                          <a:pt x="9" y="509"/>
                          <a:pt x="0" y="285"/>
                          <a:pt x="143" y="143"/>
                        </a:cubicBezTo>
                        <a:cubicBezTo>
                          <a:pt x="277" y="0"/>
                          <a:pt x="491" y="0"/>
                          <a:pt x="634" y="134"/>
                        </a:cubicBezTo>
                        <a:cubicBezTo>
                          <a:pt x="767" y="268"/>
                          <a:pt x="776" y="482"/>
                          <a:pt x="642" y="624"/>
                        </a:cubicBezTo>
                        <a:cubicBezTo>
                          <a:pt x="509" y="758"/>
                          <a:pt x="295" y="767"/>
                          <a:pt x="152" y="63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2678729" y="1323808"/>
                    <a:ext cx="25334" cy="25631"/>
                  </a:xfrm>
                  <a:custGeom>
                    <a:rect b="b" l="l" r="r" t="t"/>
                    <a:pathLst>
                      <a:path extrusionOk="0" h="777" w="768">
                        <a:moveTo>
                          <a:pt x="134" y="634"/>
                        </a:moveTo>
                        <a:cubicBezTo>
                          <a:pt x="1" y="491"/>
                          <a:pt x="9" y="268"/>
                          <a:pt x="152" y="134"/>
                        </a:cubicBezTo>
                        <a:cubicBezTo>
                          <a:pt x="295" y="0"/>
                          <a:pt x="509" y="9"/>
                          <a:pt x="643" y="152"/>
                        </a:cubicBezTo>
                        <a:cubicBezTo>
                          <a:pt x="768" y="295"/>
                          <a:pt x="768" y="518"/>
                          <a:pt x="625" y="652"/>
                        </a:cubicBezTo>
                        <a:cubicBezTo>
                          <a:pt x="491" y="777"/>
                          <a:pt x="268" y="777"/>
                          <a:pt x="134" y="6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" name="Google Shape;203;p2"/>
                  <p:cNvSpPr/>
                  <p:nvPr/>
                </p:nvSpPr>
                <p:spPr>
                  <a:xfrm>
                    <a:off x="2748168" y="1263474"/>
                    <a:ext cx="26225" cy="25631"/>
                  </a:xfrm>
                  <a:custGeom>
                    <a:rect b="b" l="l" r="r" t="t"/>
                    <a:pathLst>
                      <a:path extrusionOk="0" h="777" w="795">
                        <a:moveTo>
                          <a:pt x="126" y="607"/>
                        </a:moveTo>
                        <a:cubicBezTo>
                          <a:pt x="1" y="465"/>
                          <a:pt x="28" y="242"/>
                          <a:pt x="179" y="126"/>
                        </a:cubicBezTo>
                        <a:cubicBezTo>
                          <a:pt x="331" y="1"/>
                          <a:pt x="554" y="27"/>
                          <a:pt x="670" y="179"/>
                        </a:cubicBezTo>
                        <a:cubicBezTo>
                          <a:pt x="795" y="331"/>
                          <a:pt x="768" y="545"/>
                          <a:pt x="616" y="661"/>
                        </a:cubicBezTo>
                        <a:cubicBezTo>
                          <a:pt x="465" y="777"/>
                          <a:pt x="242" y="759"/>
                          <a:pt x="126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2"/>
                  <p:cNvSpPr/>
                  <p:nvPr/>
                </p:nvSpPr>
                <p:spPr>
                  <a:xfrm>
                    <a:off x="2821466" y="1207560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116" y="607"/>
                        </a:moveTo>
                        <a:cubicBezTo>
                          <a:pt x="0" y="447"/>
                          <a:pt x="45" y="233"/>
                          <a:pt x="196" y="117"/>
                        </a:cubicBezTo>
                        <a:cubicBezTo>
                          <a:pt x="357" y="1"/>
                          <a:pt x="580" y="45"/>
                          <a:pt x="687" y="197"/>
                        </a:cubicBezTo>
                        <a:cubicBezTo>
                          <a:pt x="794" y="358"/>
                          <a:pt x="759" y="572"/>
                          <a:pt x="607" y="688"/>
                        </a:cubicBezTo>
                        <a:cubicBezTo>
                          <a:pt x="446" y="795"/>
                          <a:pt x="232" y="759"/>
                          <a:pt x="116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2"/>
                  <p:cNvSpPr/>
                  <p:nvPr/>
                </p:nvSpPr>
                <p:spPr>
                  <a:xfrm>
                    <a:off x="2898261" y="1156364"/>
                    <a:ext cx="26225" cy="26522"/>
                  </a:xfrm>
                  <a:custGeom>
                    <a:rect b="b" l="l" r="r" t="t"/>
                    <a:pathLst>
                      <a:path extrusionOk="0" h="804" w="795">
                        <a:moveTo>
                          <a:pt x="108" y="589"/>
                        </a:moveTo>
                        <a:cubicBezTo>
                          <a:pt x="1" y="429"/>
                          <a:pt x="54" y="215"/>
                          <a:pt x="215" y="107"/>
                        </a:cubicBezTo>
                        <a:cubicBezTo>
                          <a:pt x="375" y="0"/>
                          <a:pt x="589" y="54"/>
                          <a:pt x="696" y="215"/>
                        </a:cubicBezTo>
                        <a:cubicBezTo>
                          <a:pt x="795" y="384"/>
                          <a:pt x="741" y="598"/>
                          <a:pt x="580" y="696"/>
                        </a:cubicBezTo>
                        <a:cubicBezTo>
                          <a:pt x="420" y="803"/>
                          <a:pt x="206" y="759"/>
                          <a:pt x="108" y="5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" name="Google Shape;206;p2"/>
                  <p:cNvSpPr/>
                  <p:nvPr/>
                </p:nvSpPr>
                <p:spPr>
                  <a:xfrm>
                    <a:off x="2978025" y="1110742"/>
                    <a:ext cx="26522" cy="25928"/>
                  </a:xfrm>
                  <a:custGeom>
                    <a:rect b="b" l="l" r="r" t="t"/>
                    <a:pathLst>
                      <a:path extrusionOk="0" h="786" w="804">
                        <a:moveTo>
                          <a:pt x="89" y="554"/>
                        </a:moveTo>
                        <a:cubicBezTo>
                          <a:pt x="0" y="384"/>
                          <a:pt x="63" y="179"/>
                          <a:pt x="241" y="90"/>
                        </a:cubicBezTo>
                        <a:cubicBezTo>
                          <a:pt x="411" y="1"/>
                          <a:pt x="625" y="63"/>
                          <a:pt x="714" y="233"/>
                        </a:cubicBezTo>
                        <a:cubicBezTo>
                          <a:pt x="803" y="402"/>
                          <a:pt x="741" y="616"/>
                          <a:pt x="562" y="705"/>
                        </a:cubicBezTo>
                        <a:cubicBezTo>
                          <a:pt x="393" y="786"/>
                          <a:pt x="188" y="723"/>
                          <a:pt x="89" y="5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" name="Google Shape;207;p2"/>
                  <p:cNvSpPr/>
                  <p:nvPr/>
                </p:nvSpPr>
                <p:spPr>
                  <a:xfrm>
                    <a:off x="3060989" y="1070134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81" y="545"/>
                        </a:moveTo>
                        <a:cubicBezTo>
                          <a:pt x="1" y="366"/>
                          <a:pt x="72" y="161"/>
                          <a:pt x="251" y="81"/>
                        </a:cubicBezTo>
                        <a:cubicBezTo>
                          <a:pt x="429" y="1"/>
                          <a:pt x="634" y="81"/>
                          <a:pt x="715" y="250"/>
                        </a:cubicBezTo>
                        <a:cubicBezTo>
                          <a:pt x="795" y="429"/>
                          <a:pt x="715" y="634"/>
                          <a:pt x="536" y="714"/>
                        </a:cubicBezTo>
                        <a:cubicBezTo>
                          <a:pt x="367" y="795"/>
                          <a:pt x="162" y="714"/>
                          <a:pt x="81" y="54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2"/>
                  <p:cNvSpPr/>
                  <p:nvPr/>
                </p:nvSpPr>
                <p:spPr>
                  <a:xfrm>
                    <a:off x="3146063" y="1034541"/>
                    <a:ext cx="25928" cy="26225"/>
                  </a:xfrm>
                  <a:custGeom>
                    <a:rect b="b" l="l" r="r" t="t"/>
                    <a:pathLst>
                      <a:path extrusionOk="0" h="795" w="786">
                        <a:moveTo>
                          <a:pt x="72" y="526"/>
                        </a:moveTo>
                        <a:cubicBezTo>
                          <a:pt x="0" y="348"/>
                          <a:pt x="89" y="143"/>
                          <a:pt x="277" y="71"/>
                        </a:cubicBezTo>
                        <a:cubicBezTo>
                          <a:pt x="455" y="0"/>
                          <a:pt x="651" y="89"/>
                          <a:pt x="723" y="277"/>
                        </a:cubicBezTo>
                        <a:cubicBezTo>
                          <a:pt x="785" y="455"/>
                          <a:pt x="696" y="660"/>
                          <a:pt x="518" y="723"/>
                        </a:cubicBezTo>
                        <a:cubicBezTo>
                          <a:pt x="339" y="794"/>
                          <a:pt x="143" y="705"/>
                          <a:pt x="72" y="52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2"/>
                  <p:cNvSpPr/>
                  <p:nvPr/>
                </p:nvSpPr>
                <p:spPr>
                  <a:xfrm>
                    <a:off x="3233447" y="1005116"/>
                    <a:ext cx="25928" cy="25334"/>
                  </a:xfrm>
                  <a:custGeom>
                    <a:rect b="b" l="l" r="r" t="t"/>
                    <a:pathLst>
                      <a:path extrusionOk="0" h="768" w="786">
                        <a:moveTo>
                          <a:pt x="54" y="491"/>
                        </a:moveTo>
                        <a:cubicBezTo>
                          <a:pt x="1" y="303"/>
                          <a:pt x="99" y="107"/>
                          <a:pt x="286" y="54"/>
                        </a:cubicBezTo>
                        <a:cubicBezTo>
                          <a:pt x="474" y="0"/>
                          <a:pt x="670" y="107"/>
                          <a:pt x="723" y="294"/>
                        </a:cubicBezTo>
                        <a:cubicBezTo>
                          <a:pt x="786" y="482"/>
                          <a:pt x="679" y="669"/>
                          <a:pt x="491" y="723"/>
                        </a:cubicBezTo>
                        <a:cubicBezTo>
                          <a:pt x="304" y="767"/>
                          <a:pt x="117" y="669"/>
                          <a:pt x="54" y="4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2"/>
                  <p:cNvSpPr/>
                  <p:nvPr/>
                </p:nvSpPr>
                <p:spPr>
                  <a:xfrm>
                    <a:off x="3322612" y="981563"/>
                    <a:ext cx="25334" cy="25334"/>
                  </a:xfrm>
                  <a:custGeom>
                    <a:rect b="b" l="l" r="r" t="t"/>
                    <a:pathLst>
                      <a:path extrusionOk="0" h="768" w="768">
                        <a:moveTo>
                          <a:pt x="45" y="464"/>
                        </a:moveTo>
                        <a:cubicBezTo>
                          <a:pt x="1" y="277"/>
                          <a:pt x="117" y="90"/>
                          <a:pt x="304" y="45"/>
                        </a:cubicBezTo>
                        <a:cubicBezTo>
                          <a:pt x="500" y="0"/>
                          <a:pt x="688" y="116"/>
                          <a:pt x="723" y="304"/>
                        </a:cubicBezTo>
                        <a:cubicBezTo>
                          <a:pt x="768" y="491"/>
                          <a:pt x="652" y="678"/>
                          <a:pt x="465" y="723"/>
                        </a:cubicBezTo>
                        <a:cubicBezTo>
                          <a:pt x="277" y="768"/>
                          <a:pt x="90" y="652"/>
                          <a:pt x="45" y="46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" name="Google Shape;211;p2"/>
                  <p:cNvSpPr/>
                  <p:nvPr/>
                </p:nvSpPr>
                <p:spPr>
                  <a:xfrm>
                    <a:off x="3413262" y="963321"/>
                    <a:ext cx="24741" cy="25038"/>
                  </a:xfrm>
                  <a:custGeom>
                    <a:rect b="b" l="l" r="r" t="t"/>
                    <a:pathLst>
                      <a:path extrusionOk="0" h="759" w="750">
                        <a:moveTo>
                          <a:pt x="36" y="437"/>
                        </a:moveTo>
                        <a:cubicBezTo>
                          <a:pt x="0" y="250"/>
                          <a:pt x="125" y="72"/>
                          <a:pt x="322" y="36"/>
                        </a:cubicBezTo>
                        <a:cubicBezTo>
                          <a:pt x="509" y="0"/>
                          <a:pt x="687" y="125"/>
                          <a:pt x="723" y="321"/>
                        </a:cubicBezTo>
                        <a:cubicBezTo>
                          <a:pt x="750" y="509"/>
                          <a:pt x="625" y="687"/>
                          <a:pt x="438" y="723"/>
                        </a:cubicBezTo>
                        <a:cubicBezTo>
                          <a:pt x="250" y="759"/>
                          <a:pt x="63" y="634"/>
                          <a:pt x="36" y="43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2"/>
                  <p:cNvSpPr/>
                  <p:nvPr/>
                </p:nvSpPr>
                <p:spPr>
                  <a:xfrm>
                    <a:off x="3504769" y="950950"/>
                    <a:ext cx="24180" cy="24477"/>
                  </a:xfrm>
                  <a:custGeom>
                    <a:rect b="b" l="l" r="r" t="t"/>
                    <a:pathLst>
                      <a:path extrusionOk="0" h="742" w="733">
                        <a:moveTo>
                          <a:pt x="28" y="411"/>
                        </a:moveTo>
                        <a:cubicBezTo>
                          <a:pt x="1" y="224"/>
                          <a:pt x="144" y="45"/>
                          <a:pt x="331" y="27"/>
                        </a:cubicBezTo>
                        <a:cubicBezTo>
                          <a:pt x="527" y="1"/>
                          <a:pt x="697" y="152"/>
                          <a:pt x="715" y="340"/>
                        </a:cubicBezTo>
                        <a:cubicBezTo>
                          <a:pt x="732" y="536"/>
                          <a:pt x="599" y="696"/>
                          <a:pt x="402" y="714"/>
                        </a:cubicBezTo>
                        <a:cubicBezTo>
                          <a:pt x="215" y="741"/>
                          <a:pt x="45" y="607"/>
                          <a:pt x="28" y="41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2"/>
                  <p:cNvSpPr/>
                  <p:nvPr/>
                </p:nvSpPr>
                <p:spPr>
                  <a:xfrm>
                    <a:off x="3597200" y="945079"/>
                    <a:ext cx="23553" cy="23553"/>
                  </a:xfrm>
                  <a:custGeom>
                    <a:rect b="b" l="l" r="r" t="t"/>
                    <a:pathLst>
                      <a:path extrusionOk="0" h="714" w="714">
                        <a:moveTo>
                          <a:pt x="9" y="366"/>
                        </a:moveTo>
                        <a:cubicBezTo>
                          <a:pt x="0" y="170"/>
                          <a:pt x="152" y="18"/>
                          <a:pt x="339" y="9"/>
                        </a:cubicBezTo>
                        <a:cubicBezTo>
                          <a:pt x="535" y="0"/>
                          <a:pt x="696" y="152"/>
                          <a:pt x="705" y="348"/>
                        </a:cubicBezTo>
                        <a:cubicBezTo>
                          <a:pt x="714" y="544"/>
                          <a:pt x="562" y="696"/>
                          <a:pt x="366" y="705"/>
                        </a:cubicBezTo>
                        <a:cubicBezTo>
                          <a:pt x="179" y="714"/>
                          <a:pt x="18" y="562"/>
                          <a:pt x="9" y="36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2"/>
                  <p:cNvSpPr/>
                  <p:nvPr/>
                </p:nvSpPr>
                <p:spPr>
                  <a:xfrm>
                    <a:off x="3689598" y="944485"/>
                    <a:ext cx="23289" cy="23553"/>
                  </a:xfrm>
                  <a:custGeom>
                    <a:rect b="b" l="l" r="r" t="t"/>
                    <a:pathLst>
                      <a:path extrusionOk="0" h="714" w="706">
                        <a:moveTo>
                          <a:pt x="0" y="348"/>
                        </a:moveTo>
                        <a:cubicBezTo>
                          <a:pt x="0" y="152"/>
                          <a:pt x="161" y="0"/>
                          <a:pt x="357" y="9"/>
                        </a:cubicBezTo>
                        <a:cubicBezTo>
                          <a:pt x="553" y="18"/>
                          <a:pt x="705" y="170"/>
                          <a:pt x="696" y="366"/>
                        </a:cubicBezTo>
                        <a:cubicBezTo>
                          <a:pt x="687" y="562"/>
                          <a:pt x="536" y="714"/>
                          <a:pt x="339" y="705"/>
                        </a:cubicBezTo>
                        <a:cubicBezTo>
                          <a:pt x="152" y="696"/>
                          <a:pt x="0" y="544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5" name="Google Shape;215;p2"/>
                  <p:cNvSpPr/>
                  <p:nvPr/>
                </p:nvSpPr>
                <p:spPr>
                  <a:xfrm>
                    <a:off x="3781106" y="949202"/>
                    <a:ext cx="24180" cy="23850"/>
                  </a:xfrm>
                  <a:custGeom>
                    <a:rect b="b" l="l" r="r" t="t"/>
                    <a:pathLst>
                      <a:path extrusionOk="0" h="723" w="733">
                        <a:moveTo>
                          <a:pt x="19" y="339"/>
                        </a:moveTo>
                        <a:cubicBezTo>
                          <a:pt x="28" y="152"/>
                          <a:pt x="197" y="0"/>
                          <a:pt x="393" y="18"/>
                        </a:cubicBezTo>
                        <a:cubicBezTo>
                          <a:pt x="590" y="36"/>
                          <a:pt x="732" y="205"/>
                          <a:pt x="714" y="393"/>
                        </a:cubicBezTo>
                        <a:cubicBezTo>
                          <a:pt x="697" y="580"/>
                          <a:pt x="527" y="723"/>
                          <a:pt x="331" y="714"/>
                        </a:cubicBezTo>
                        <a:cubicBezTo>
                          <a:pt x="143" y="696"/>
                          <a:pt x="1" y="535"/>
                          <a:pt x="19" y="33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" name="Google Shape;216;p2"/>
                  <p:cNvSpPr/>
                  <p:nvPr/>
                </p:nvSpPr>
                <p:spPr>
                  <a:xfrm>
                    <a:off x="3872349" y="959791"/>
                    <a:ext cx="24741" cy="24444"/>
                  </a:xfrm>
                  <a:custGeom>
                    <a:rect b="b" l="l" r="r" t="t"/>
                    <a:pathLst>
                      <a:path extrusionOk="0" h="741" w="750">
                        <a:moveTo>
                          <a:pt x="27" y="321"/>
                        </a:moveTo>
                        <a:cubicBezTo>
                          <a:pt x="54" y="134"/>
                          <a:pt x="232" y="0"/>
                          <a:pt x="428" y="18"/>
                        </a:cubicBezTo>
                        <a:cubicBezTo>
                          <a:pt x="616" y="54"/>
                          <a:pt x="750" y="241"/>
                          <a:pt x="714" y="428"/>
                        </a:cubicBezTo>
                        <a:cubicBezTo>
                          <a:pt x="687" y="616"/>
                          <a:pt x="509" y="741"/>
                          <a:pt x="321" y="714"/>
                        </a:cubicBezTo>
                        <a:cubicBezTo>
                          <a:pt x="134" y="687"/>
                          <a:pt x="0" y="509"/>
                          <a:pt x="27" y="3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3962702" y="976252"/>
                    <a:ext cx="25334" cy="25334"/>
                  </a:xfrm>
                  <a:custGeom>
                    <a:rect b="b" l="l" r="r" t="t"/>
                    <a:pathLst>
                      <a:path extrusionOk="0" h="768" w="768">
                        <a:moveTo>
                          <a:pt x="36" y="304"/>
                        </a:moveTo>
                        <a:cubicBezTo>
                          <a:pt x="80" y="117"/>
                          <a:pt x="268" y="1"/>
                          <a:pt x="455" y="45"/>
                        </a:cubicBezTo>
                        <a:cubicBezTo>
                          <a:pt x="642" y="90"/>
                          <a:pt x="767" y="277"/>
                          <a:pt x="723" y="465"/>
                        </a:cubicBezTo>
                        <a:cubicBezTo>
                          <a:pt x="678" y="652"/>
                          <a:pt x="491" y="768"/>
                          <a:pt x="303" y="723"/>
                        </a:cubicBezTo>
                        <a:cubicBezTo>
                          <a:pt x="116" y="679"/>
                          <a:pt x="0" y="491"/>
                          <a:pt x="36" y="30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4051867" y="998914"/>
                    <a:ext cx="25631" cy="25631"/>
                  </a:xfrm>
                  <a:custGeom>
                    <a:rect b="b" l="l" r="r" t="t"/>
                    <a:pathLst>
                      <a:path extrusionOk="0" h="777" w="777">
                        <a:moveTo>
                          <a:pt x="45" y="295"/>
                        </a:moveTo>
                        <a:cubicBezTo>
                          <a:pt x="98" y="108"/>
                          <a:pt x="295" y="1"/>
                          <a:pt x="482" y="54"/>
                        </a:cubicBezTo>
                        <a:cubicBezTo>
                          <a:pt x="669" y="108"/>
                          <a:pt x="776" y="295"/>
                          <a:pt x="723" y="482"/>
                        </a:cubicBezTo>
                        <a:cubicBezTo>
                          <a:pt x="669" y="670"/>
                          <a:pt x="473" y="777"/>
                          <a:pt x="286" y="723"/>
                        </a:cubicBezTo>
                        <a:cubicBezTo>
                          <a:pt x="107" y="670"/>
                          <a:pt x="0" y="474"/>
                          <a:pt x="45" y="29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4139251" y="1026888"/>
                    <a:ext cx="26225" cy="25631"/>
                  </a:xfrm>
                  <a:custGeom>
                    <a:rect b="b" l="l" r="r" t="t"/>
                    <a:pathLst>
                      <a:path extrusionOk="0" h="777" w="795">
                        <a:moveTo>
                          <a:pt x="63" y="277"/>
                        </a:moveTo>
                        <a:cubicBezTo>
                          <a:pt x="126" y="98"/>
                          <a:pt x="331" y="0"/>
                          <a:pt x="518" y="63"/>
                        </a:cubicBezTo>
                        <a:cubicBezTo>
                          <a:pt x="697" y="125"/>
                          <a:pt x="795" y="321"/>
                          <a:pt x="723" y="509"/>
                        </a:cubicBezTo>
                        <a:cubicBezTo>
                          <a:pt x="661" y="687"/>
                          <a:pt x="465" y="776"/>
                          <a:pt x="277" y="714"/>
                        </a:cubicBezTo>
                        <a:cubicBezTo>
                          <a:pt x="99" y="660"/>
                          <a:pt x="1" y="455"/>
                          <a:pt x="63" y="27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4224887" y="1060436"/>
                    <a:ext cx="26225" cy="26522"/>
                  </a:xfrm>
                  <a:custGeom>
                    <a:rect b="b" l="l" r="r" t="t"/>
                    <a:pathLst>
                      <a:path extrusionOk="0" h="804" w="795">
                        <a:moveTo>
                          <a:pt x="81" y="259"/>
                        </a:moveTo>
                        <a:cubicBezTo>
                          <a:pt x="152" y="80"/>
                          <a:pt x="358" y="0"/>
                          <a:pt x="536" y="80"/>
                        </a:cubicBezTo>
                        <a:cubicBezTo>
                          <a:pt x="714" y="161"/>
                          <a:pt x="795" y="375"/>
                          <a:pt x="714" y="544"/>
                        </a:cubicBezTo>
                        <a:cubicBezTo>
                          <a:pt x="634" y="723"/>
                          <a:pt x="429" y="803"/>
                          <a:pt x="259" y="723"/>
                        </a:cubicBezTo>
                        <a:cubicBezTo>
                          <a:pt x="81" y="642"/>
                          <a:pt x="1" y="437"/>
                          <a:pt x="81" y="2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4308180" y="1100153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90" y="241"/>
                        </a:moveTo>
                        <a:cubicBezTo>
                          <a:pt x="170" y="63"/>
                          <a:pt x="384" y="1"/>
                          <a:pt x="553" y="90"/>
                        </a:cubicBezTo>
                        <a:cubicBezTo>
                          <a:pt x="732" y="179"/>
                          <a:pt x="794" y="384"/>
                          <a:pt x="705" y="554"/>
                        </a:cubicBezTo>
                        <a:cubicBezTo>
                          <a:pt x="616" y="723"/>
                          <a:pt x="411" y="794"/>
                          <a:pt x="241" y="705"/>
                        </a:cubicBezTo>
                        <a:cubicBezTo>
                          <a:pt x="72" y="616"/>
                          <a:pt x="0" y="411"/>
                          <a:pt x="90" y="24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4388801" y="1144587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99" y="224"/>
                        </a:moveTo>
                        <a:cubicBezTo>
                          <a:pt x="197" y="54"/>
                          <a:pt x="411" y="1"/>
                          <a:pt x="581" y="99"/>
                        </a:cubicBezTo>
                        <a:cubicBezTo>
                          <a:pt x="750" y="197"/>
                          <a:pt x="804" y="411"/>
                          <a:pt x="705" y="572"/>
                        </a:cubicBezTo>
                        <a:cubicBezTo>
                          <a:pt x="598" y="741"/>
                          <a:pt x="384" y="795"/>
                          <a:pt x="224" y="696"/>
                        </a:cubicBezTo>
                        <a:cubicBezTo>
                          <a:pt x="54" y="598"/>
                          <a:pt x="1" y="393"/>
                          <a:pt x="99" y="22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4466487" y="1194332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108" y="196"/>
                        </a:moveTo>
                        <a:cubicBezTo>
                          <a:pt x="224" y="36"/>
                          <a:pt x="438" y="0"/>
                          <a:pt x="590" y="107"/>
                        </a:cubicBezTo>
                        <a:cubicBezTo>
                          <a:pt x="750" y="223"/>
                          <a:pt x="795" y="446"/>
                          <a:pt x="679" y="598"/>
                        </a:cubicBezTo>
                        <a:cubicBezTo>
                          <a:pt x="572" y="759"/>
                          <a:pt x="358" y="794"/>
                          <a:pt x="197" y="687"/>
                        </a:cubicBezTo>
                        <a:cubicBezTo>
                          <a:pt x="45" y="571"/>
                          <a:pt x="1" y="357"/>
                          <a:pt x="108" y="1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4540643" y="1249058"/>
                    <a:ext cx="26225" cy="25928"/>
                  </a:xfrm>
                  <a:custGeom>
                    <a:rect b="b" l="l" r="r" t="t"/>
                    <a:pathLst>
                      <a:path extrusionOk="0" h="786" w="795">
                        <a:moveTo>
                          <a:pt x="126" y="179"/>
                        </a:moveTo>
                        <a:cubicBezTo>
                          <a:pt x="242" y="27"/>
                          <a:pt x="456" y="1"/>
                          <a:pt x="608" y="125"/>
                        </a:cubicBezTo>
                        <a:cubicBezTo>
                          <a:pt x="768" y="241"/>
                          <a:pt x="795" y="464"/>
                          <a:pt x="670" y="616"/>
                        </a:cubicBezTo>
                        <a:cubicBezTo>
                          <a:pt x="554" y="768"/>
                          <a:pt x="331" y="786"/>
                          <a:pt x="179" y="670"/>
                        </a:cubicBezTo>
                        <a:cubicBezTo>
                          <a:pt x="28" y="554"/>
                          <a:pt x="1" y="331"/>
                          <a:pt x="126" y="1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4611566" y="1308502"/>
                    <a:ext cx="25928" cy="25334"/>
                  </a:xfrm>
                  <a:custGeom>
                    <a:rect b="b" l="l" r="r" t="t"/>
                    <a:pathLst>
                      <a:path extrusionOk="0" h="768" w="786">
                        <a:moveTo>
                          <a:pt x="126" y="161"/>
                        </a:moveTo>
                        <a:cubicBezTo>
                          <a:pt x="251" y="9"/>
                          <a:pt x="474" y="1"/>
                          <a:pt x="625" y="125"/>
                        </a:cubicBezTo>
                        <a:cubicBezTo>
                          <a:pt x="768" y="259"/>
                          <a:pt x="786" y="473"/>
                          <a:pt x="652" y="616"/>
                        </a:cubicBezTo>
                        <a:cubicBezTo>
                          <a:pt x="527" y="759"/>
                          <a:pt x="304" y="768"/>
                          <a:pt x="162" y="643"/>
                        </a:cubicBezTo>
                        <a:cubicBezTo>
                          <a:pt x="10" y="518"/>
                          <a:pt x="1" y="304"/>
                          <a:pt x="126" y="1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4740778" y="1439759"/>
                    <a:ext cx="25631" cy="25631"/>
                  </a:xfrm>
                  <a:custGeom>
                    <a:rect b="b" l="l" r="r" t="t"/>
                    <a:pathLst>
                      <a:path extrusionOk="0" h="777" w="777">
                        <a:moveTo>
                          <a:pt x="161" y="125"/>
                        </a:moveTo>
                        <a:cubicBezTo>
                          <a:pt x="304" y="0"/>
                          <a:pt x="527" y="18"/>
                          <a:pt x="652" y="161"/>
                        </a:cubicBezTo>
                        <a:cubicBezTo>
                          <a:pt x="776" y="313"/>
                          <a:pt x="759" y="536"/>
                          <a:pt x="616" y="660"/>
                        </a:cubicBezTo>
                        <a:cubicBezTo>
                          <a:pt x="473" y="776"/>
                          <a:pt x="250" y="768"/>
                          <a:pt x="125" y="616"/>
                        </a:cubicBezTo>
                        <a:cubicBezTo>
                          <a:pt x="0" y="473"/>
                          <a:pt x="18" y="259"/>
                          <a:pt x="161" y="12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4798737" y="1511276"/>
                    <a:ext cx="26225" cy="25631"/>
                  </a:xfrm>
                  <a:custGeom>
                    <a:rect b="b" l="l" r="r" t="t"/>
                    <a:pathLst>
                      <a:path extrusionOk="0" h="777" w="795">
                        <a:moveTo>
                          <a:pt x="179" y="116"/>
                        </a:moveTo>
                        <a:cubicBezTo>
                          <a:pt x="331" y="0"/>
                          <a:pt x="554" y="27"/>
                          <a:pt x="670" y="179"/>
                        </a:cubicBezTo>
                        <a:cubicBezTo>
                          <a:pt x="795" y="330"/>
                          <a:pt x="768" y="553"/>
                          <a:pt x="607" y="660"/>
                        </a:cubicBezTo>
                        <a:cubicBezTo>
                          <a:pt x="456" y="776"/>
                          <a:pt x="233" y="750"/>
                          <a:pt x="117" y="598"/>
                        </a:cubicBezTo>
                        <a:cubicBezTo>
                          <a:pt x="1" y="446"/>
                          <a:pt x="27" y="232"/>
                          <a:pt x="179" y="11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" name="Google Shape;228;p2"/>
                  <p:cNvSpPr/>
                  <p:nvPr/>
                </p:nvSpPr>
                <p:spPr>
                  <a:xfrm>
                    <a:off x="4852309" y="1586026"/>
                    <a:ext cx="25928" cy="26489"/>
                  </a:xfrm>
                  <a:custGeom>
                    <a:rect b="b" l="l" r="r" t="t"/>
                    <a:pathLst>
                      <a:path extrusionOk="0" h="803" w="786">
                        <a:moveTo>
                          <a:pt x="197" y="107"/>
                        </a:moveTo>
                        <a:cubicBezTo>
                          <a:pt x="357" y="0"/>
                          <a:pt x="571" y="45"/>
                          <a:pt x="678" y="205"/>
                        </a:cubicBezTo>
                        <a:cubicBezTo>
                          <a:pt x="785" y="375"/>
                          <a:pt x="741" y="589"/>
                          <a:pt x="580" y="696"/>
                        </a:cubicBezTo>
                        <a:cubicBezTo>
                          <a:pt x="420" y="803"/>
                          <a:pt x="206" y="758"/>
                          <a:pt x="98" y="598"/>
                        </a:cubicBezTo>
                        <a:cubicBezTo>
                          <a:pt x="0" y="428"/>
                          <a:pt x="45" y="214"/>
                          <a:pt x="197" y="1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4900273" y="1664569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224" y="99"/>
                        </a:moveTo>
                        <a:cubicBezTo>
                          <a:pt x="393" y="1"/>
                          <a:pt x="607" y="55"/>
                          <a:pt x="705" y="224"/>
                        </a:cubicBezTo>
                        <a:cubicBezTo>
                          <a:pt x="803" y="394"/>
                          <a:pt x="741" y="608"/>
                          <a:pt x="571" y="706"/>
                        </a:cubicBezTo>
                        <a:cubicBezTo>
                          <a:pt x="411" y="795"/>
                          <a:pt x="197" y="741"/>
                          <a:pt x="99" y="572"/>
                        </a:cubicBezTo>
                        <a:cubicBezTo>
                          <a:pt x="0" y="402"/>
                          <a:pt x="63" y="197"/>
                          <a:pt x="224" y="9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4943816" y="1745817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242" y="89"/>
                        </a:moveTo>
                        <a:cubicBezTo>
                          <a:pt x="411" y="0"/>
                          <a:pt x="625" y="72"/>
                          <a:pt x="714" y="241"/>
                        </a:cubicBezTo>
                        <a:cubicBezTo>
                          <a:pt x="804" y="419"/>
                          <a:pt x="732" y="625"/>
                          <a:pt x="563" y="714"/>
                        </a:cubicBezTo>
                        <a:cubicBezTo>
                          <a:pt x="384" y="794"/>
                          <a:pt x="170" y="723"/>
                          <a:pt x="90" y="553"/>
                        </a:cubicBezTo>
                        <a:cubicBezTo>
                          <a:pt x="1" y="384"/>
                          <a:pt x="72" y="179"/>
                          <a:pt x="242" y="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4982082" y="1829671"/>
                    <a:ext cx="25928" cy="26225"/>
                  </a:xfrm>
                  <a:custGeom>
                    <a:rect b="b" l="l" r="r" t="t"/>
                    <a:pathLst>
                      <a:path extrusionOk="0" h="795" w="786">
                        <a:moveTo>
                          <a:pt x="259" y="81"/>
                        </a:moveTo>
                        <a:cubicBezTo>
                          <a:pt x="438" y="1"/>
                          <a:pt x="643" y="90"/>
                          <a:pt x="714" y="268"/>
                        </a:cubicBezTo>
                        <a:cubicBezTo>
                          <a:pt x="786" y="447"/>
                          <a:pt x="696" y="652"/>
                          <a:pt x="518" y="723"/>
                        </a:cubicBezTo>
                        <a:cubicBezTo>
                          <a:pt x="340" y="795"/>
                          <a:pt x="143" y="714"/>
                          <a:pt x="72" y="536"/>
                        </a:cubicBezTo>
                        <a:cubicBezTo>
                          <a:pt x="1" y="357"/>
                          <a:pt x="90" y="152"/>
                          <a:pt x="259" y="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5014442" y="1916198"/>
                    <a:ext cx="25928" cy="25928"/>
                  </a:xfrm>
                  <a:custGeom>
                    <a:rect b="b" l="l" r="r" t="t"/>
                    <a:pathLst>
                      <a:path extrusionOk="0" h="786" w="786">
                        <a:moveTo>
                          <a:pt x="277" y="63"/>
                        </a:moveTo>
                        <a:cubicBezTo>
                          <a:pt x="465" y="0"/>
                          <a:pt x="661" y="99"/>
                          <a:pt x="723" y="286"/>
                        </a:cubicBezTo>
                        <a:cubicBezTo>
                          <a:pt x="786" y="464"/>
                          <a:pt x="688" y="670"/>
                          <a:pt x="500" y="723"/>
                        </a:cubicBezTo>
                        <a:cubicBezTo>
                          <a:pt x="322" y="785"/>
                          <a:pt x="126" y="687"/>
                          <a:pt x="63" y="509"/>
                        </a:cubicBezTo>
                        <a:cubicBezTo>
                          <a:pt x="1" y="322"/>
                          <a:pt x="99" y="125"/>
                          <a:pt x="277" y="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5041525" y="2004472"/>
                    <a:ext cx="25631" cy="25631"/>
                  </a:xfrm>
                  <a:custGeom>
                    <a:rect b="b" l="l" r="r" t="t"/>
                    <a:pathLst>
                      <a:path extrusionOk="0" h="777" w="777">
                        <a:moveTo>
                          <a:pt x="295" y="54"/>
                        </a:moveTo>
                        <a:cubicBezTo>
                          <a:pt x="482" y="1"/>
                          <a:pt x="670" y="108"/>
                          <a:pt x="723" y="295"/>
                        </a:cubicBezTo>
                        <a:cubicBezTo>
                          <a:pt x="777" y="482"/>
                          <a:pt x="670" y="679"/>
                          <a:pt x="482" y="723"/>
                        </a:cubicBezTo>
                        <a:cubicBezTo>
                          <a:pt x="295" y="777"/>
                          <a:pt x="108" y="661"/>
                          <a:pt x="54" y="482"/>
                        </a:cubicBezTo>
                        <a:cubicBezTo>
                          <a:pt x="1" y="295"/>
                          <a:pt x="108" y="108"/>
                          <a:pt x="295" y="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" name="Google Shape;234;p2"/>
                  <p:cNvSpPr/>
                  <p:nvPr/>
                </p:nvSpPr>
                <p:spPr>
                  <a:xfrm>
                    <a:off x="5063297" y="2094528"/>
                    <a:ext cx="24774" cy="25038"/>
                  </a:xfrm>
                  <a:custGeom>
                    <a:rect b="b" l="l" r="r" t="t"/>
                    <a:pathLst>
                      <a:path extrusionOk="0" h="759" w="751">
                        <a:moveTo>
                          <a:pt x="304" y="36"/>
                        </a:moveTo>
                        <a:cubicBezTo>
                          <a:pt x="491" y="1"/>
                          <a:pt x="688" y="117"/>
                          <a:pt x="714" y="313"/>
                        </a:cubicBezTo>
                        <a:cubicBezTo>
                          <a:pt x="750" y="500"/>
                          <a:pt x="625" y="687"/>
                          <a:pt x="438" y="723"/>
                        </a:cubicBezTo>
                        <a:cubicBezTo>
                          <a:pt x="251" y="759"/>
                          <a:pt x="72" y="634"/>
                          <a:pt x="36" y="447"/>
                        </a:cubicBezTo>
                        <a:cubicBezTo>
                          <a:pt x="1" y="259"/>
                          <a:pt x="117" y="72"/>
                          <a:pt x="304" y="3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5078603" y="2185475"/>
                    <a:ext cx="24477" cy="24741"/>
                  </a:xfrm>
                  <a:custGeom>
                    <a:rect b="b" l="l" r="r" t="t"/>
                    <a:pathLst>
                      <a:path extrusionOk="0" h="750" w="742">
                        <a:moveTo>
                          <a:pt x="322" y="27"/>
                        </a:moveTo>
                        <a:cubicBezTo>
                          <a:pt x="518" y="0"/>
                          <a:pt x="688" y="134"/>
                          <a:pt x="714" y="330"/>
                        </a:cubicBezTo>
                        <a:cubicBezTo>
                          <a:pt x="741" y="526"/>
                          <a:pt x="607" y="696"/>
                          <a:pt x="411" y="723"/>
                        </a:cubicBezTo>
                        <a:cubicBezTo>
                          <a:pt x="224" y="750"/>
                          <a:pt x="45" y="616"/>
                          <a:pt x="27" y="419"/>
                        </a:cubicBezTo>
                        <a:cubicBezTo>
                          <a:pt x="1" y="232"/>
                          <a:pt x="134" y="54"/>
                          <a:pt x="322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5088334" y="2277576"/>
                    <a:ext cx="23850" cy="23883"/>
                  </a:xfrm>
                  <a:custGeom>
                    <a:rect b="b" l="l" r="r" t="t"/>
                    <a:pathLst>
                      <a:path extrusionOk="0" h="724" w="723">
                        <a:moveTo>
                          <a:pt x="330" y="18"/>
                        </a:moveTo>
                        <a:cubicBezTo>
                          <a:pt x="526" y="0"/>
                          <a:pt x="696" y="143"/>
                          <a:pt x="705" y="339"/>
                        </a:cubicBezTo>
                        <a:cubicBezTo>
                          <a:pt x="723" y="536"/>
                          <a:pt x="580" y="696"/>
                          <a:pt x="384" y="714"/>
                        </a:cubicBezTo>
                        <a:cubicBezTo>
                          <a:pt x="196" y="723"/>
                          <a:pt x="27" y="580"/>
                          <a:pt x="9" y="393"/>
                        </a:cubicBezTo>
                        <a:cubicBezTo>
                          <a:pt x="0" y="197"/>
                          <a:pt x="143" y="27"/>
                          <a:pt x="330" y="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" name="Google Shape;237;p2"/>
                  <p:cNvSpPr/>
                  <p:nvPr/>
                </p:nvSpPr>
                <p:spPr>
                  <a:xfrm>
                    <a:off x="5092425" y="2369974"/>
                    <a:ext cx="23289" cy="23289"/>
                  </a:xfrm>
                  <a:custGeom>
                    <a:rect b="b" l="l" r="r" t="t"/>
                    <a:pathLst>
                      <a:path extrusionOk="0" h="706" w="706">
                        <a:moveTo>
                          <a:pt x="340" y="10"/>
                        </a:moveTo>
                        <a:cubicBezTo>
                          <a:pt x="536" y="1"/>
                          <a:pt x="697" y="161"/>
                          <a:pt x="697" y="349"/>
                        </a:cubicBezTo>
                        <a:cubicBezTo>
                          <a:pt x="706" y="545"/>
                          <a:pt x="554" y="705"/>
                          <a:pt x="358" y="705"/>
                        </a:cubicBezTo>
                        <a:cubicBezTo>
                          <a:pt x="170" y="705"/>
                          <a:pt x="10" y="545"/>
                          <a:pt x="1" y="357"/>
                        </a:cubicBezTo>
                        <a:cubicBezTo>
                          <a:pt x="1" y="170"/>
                          <a:pt x="153" y="10"/>
                          <a:pt x="340" y="1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5090083" y="2462075"/>
                    <a:ext cx="23883" cy="23586"/>
                  </a:xfrm>
                  <a:custGeom>
                    <a:rect b="b" l="l" r="r" t="t"/>
                    <a:pathLst>
                      <a:path extrusionOk="0" h="715" w="724">
                        <a:moveTo>
                          <a:pt x="375" y="10"/>
                        </a:moveTo>
                        <a:cubicBezTo>
                          <a:pt x="572" y="19"/>
                          <a:pt x="723" y="179"/>
                          <a:pt x="705" y="376"/>
                        </a:cubicBezTo>
                        <a:cubicBezTo>
                          <a:pt x="696" y="572"/>
                          <a:pt x="527" y="715"/>
                          <a:pt x="331" y="706"/>
                        </a:cubicBezTo>
                        <a:cubicBezTo>
                          <a:pt x="143" y="688"/>
                          <a:pt x="1" y="527"/>
                          <a:pt x="9" y="340"/>
                        </a:cubicBezTo>
                        <a:cubicBezTo>
                          <a:pt x="27" y="144"/>
                          <a:pt x="188" y="1"/>
                          <a:pt x="375" y="1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5081539" y="2553318"/>
                    <a:ext cx="24477" cy="24444"/>
                  </a:xfrm>
                  <a:custGeom>
                    <a:rect b="b" l="l" r="r" t="t"/>
                    <a:pathLst>
                      <a:path extrusionOk="0" h="741" w="742">
                        <a:moveTo>
                          <a:pt x="411" y="27"/>
                        </a:moveTo>
                        <a:cubicBezTo>
                          <a:pt x="607" y="45"/>
                          <a:pt x="741" y="223"/>
                          <a:pt x="715" y="411"/>
                        </a:cubicBezTo>
                        <a:cubicBezTo>
                          <a:pt x="688" y="607"/>
                          <a:pt x="518" y="741"/>
                          <a:pt x="322" y="714"/>
                        </a:cubicBezTo>
                        <a:cubicBezTo>
                          <a:pt x="135" y="696"/>
                          <a:pt x="1" y="518"/>
                          <a:pt x="19" y="330"/>
                        </a:cubicBezTo>
                        <a:cubicBezTo>
                          <a:pt x="45" y="143"/>
                          <a:pt x="224" y="0"/>
                          <a:pt x="411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5067420" y="2644232"/>
                    <a:ext cx="24774" cy="25071"/>
                  </a:xfrm>
                  <a:custGeom>
                    <a:rect b="b" l="l" r="r" t="t"/>
                    <a:pathLst>
                      <a:path extrusionOk="0" h="760" w="751">
                        <a:moveTo>
                          <a:pt x="438" y="37"/>
                        </a:moveTo>
                        <a:cubicBezTo>
                          <a:pt x="625" y="63"/>
                          <a:pt x="750" y="251"/>
                          <a:pt x="714" y="438"/>
                        </a:cubicBezTo>
                        <a:cubicBezTo>
                          <a:pt x="688" y="634"/>
                          <a:pt x="500" y="759"/>
                          <a:pt x="313" y="724"/>
                        </a:cubicBezTo>
                        <a:cubicBezTo>
                          <a:pt x="126" y="688"/>
                          <a:pt x="1" y="501"/>
                          <a:pt x="36" y="313"/>
                        </a:cubicBezTo>
                        <a:cubicBezTo>
                          <a:pt x="63" y="126"/>
                          <a:pt x="250" y="1"/>
                          <a:pt x="438" y="3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" name="Google Shape;241;p2"/>
                  <p:cNvSpPr/>
                  <p:nvPr/>
                </p:nvSpPr>
                <p:spPr>
                  <a:xfrm>
                    <a:off x="5047991" y="2733991"/>
                    <a:ext cx="25071" cy="25631"/>
                  </a:xfrm>
                  <a:custGeom>
                    <a:rect b="b" l="l" r="r" t="t"/>
                    <a:pathLst>
                      <a:path extrusionOk="0" h="777" w="760">
                        <a:moveTo>
                          <a:pt x="456" y="45"/>
                        </a:moveTo>
                        <a:cubicBezTo>
                          <a:pt x="643" y="90"/>
                          <a:pt x="759" y="286"/>
                          <a:pt x="715" y="474"/>
                        </a:cubicBezTo>
                        <a:cubicBezTo>
                          <a:pt x="670" y="661"/>
                          <a:pt x="474" y="777"/>
                          <a:pt x="286" y="723"/>
                        </a:cubicBezTo>
                        <a:cubicBezTo>
                          <a:pt x="99" y="679"/>
                          <a:pt x="1" y="492"/>
                          <a:pt x="37" y="304"/>
                        </a:cubicBezTo>
                        <a:cubicBezTo>
                          <a:pt x="81" y="117"/>
                          <a:pt x="268" y="1"/>
                          <a:pt x="456" y="4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5021799" y="2822595"/>
                    <a:ext cx="25928" cy="25631"/>
                  </a:xfrm>
                  <a:custGeom>
                    <a:rect b="b" l="l" r="r" t="t"/>
                    <a:pathLst>
                      <a:path extrusionOk="0" h="777" w="786">
                        <a:moveTo>
                          <a:pt x="500" y="54"/>
                        </a:moveTo>
                        <a:cubicBezTo>
                          <a:pt x="688" y="116"/>
                          <a:pt x="786" y="312"/>
                          <a:pt x="723" y="491"/>
                        </a:cubicBezTo>
                        <a:cubicBezTo>
                          <a:pt x="661" y="678"/>
                          <a:pt x="465" y="776"/>
                          <a:pt x="277" y="714"/>
                        </a:cubicBezTo>
                        <a:cubicBezTo>
                          <a:pt x="99" y="651"/>
                          <a:pt x="1" y="464"/>
                          <a:pt x="63" y="277"/>
                        </a:cubicBezTo>
                        <a:cubicBezTo>
                          <a:pt x="126" y="98"/>
                          <a:pt x="322" y="0"/>
                          <a:pt x="500" y="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4990625" y="2909088"/>
                    <a:ext cx="25928" cy="25928"/>
                  </a:xfrm>
                  <a:custGeom>
                    <a:rect b="b" l="l" r="r" t="t"/>
                    <a:pathLst>
                      <a:path extrusionOk="0" h="786" w="786">
                        <a:moveTo>
                          <a:pt x="518" y="63"/>
                        </a:moveTo>
                        <a:cubicBezTo>
                          <a:pt x="696" y="135"/>
                          <a:pt x="785" y="340"/>
                          <a:pt x="714" y="518"/>
                        </a:cubicBezTo>
                        <a:cubicBezTo>
                          <a:pt x="643" y="697"/>
                          <a:pt x="437" y="786"/>
                          <a:pt x="259" y="715"/>
                        </a:cubicBezTo>
                        <a:cubicBezTo>
                          <a:pt x="81" y="643"/>
                          <a:pt x="0" y="438"/>
                          <a:pt x="63" y="260"/>
                        </a:cubicBezTo>
                        <a:cubicBezTo>
                          <a:pt x="134" y="90"/>
                          <a:pt x="339" y="1"/>
                          <a:pt x="518" y="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4954141" y="2993569"/>
                    <a:ext cx="25928" cy="26522"/>
                  </a:xfrm>
                  <a:custGeom>
                    <a:rect b="b" l="l" r="r" t="t"/>
                    <a:pathLst>
                      <a:path extrusionOk="0" h="804" w="786">
                        <a:moveTo>
                          <a:pt x="535" y="80"/>
                        </a:moveTo>
                        <a:cubicBezTo>
                          <a:pt x="705" y="161"/>
                          <a:pt x="785" y="366"/>
                          <a:pt x="705" y="544"/>
                        </a:cubicBezTo>
                        <a:cubicBezTo>
                          <a:pt x="625" y="723"/>
                          <a:pt x="419" y="803"/>
                          <a:pt x="250" y="714"/>
                        </a:cubicBezTo>
                        <a:cubicBezTo>
                          <a:pt x="71" y="634"/>
                          <a:pt x="0" y="419"/>
                          <a:pt x="71" y="250"/>
                        </a:cubicBezTo>
                        <a:cubicBezTo>
                          <a:pt x="152" y="72"/>
                          <a:pt x="357" y="0"/>
                          <a:pt x="535" y="8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4911752" y="3075675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571" y="89"/>
                        </a:moveTo>
                        <a:cubicBezTo>
                          <a:pt x="741" y="179"/>
                          <a:pt x="803" y="393"/>
                          <a:pt x="705" y="562"/>
                        </a:cubicBezTo>
                        <a:cubicBezTo>
                          <a:pt x="607" y="732"/>
                          <a:pt x="393" y="794"/>
                          <a:pt x="223" y="696"/>
                        </a:cubicBezTo>
                        <a:cubicBezTo>
                          <a:pt x="63" y="598"/>
                          <a:pt x="0" y="393"/>
                          <a:pt x="99" y="223"/>
                        </a:cubicBezTo>
                        <a:cubicBezTo>
                          <a:pt x="188" y="63"/>
                          <a:pt x="402" y="0"/>
                          <a:pt x="571" y="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4864382" y="3154515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589" y="108"/>
                        </a:moveTo>
                        <a:cubicBezTo>
                          <a:pt x="749" y="206"/>
                          <a:pt x="803" y="420"/>
                          <a:pt x="696" y="590"/>
                        </a:cubicBezTo>
                        <a:cubicBezTo>
                          <a:pt x="589" y="750"/>
                          <a:pt x="375" y="795"/>
                          <a:pt x="214" y="697"/>
                        </a:cubicBezTo>
                        <a:cubicBezTo>
                          <a:pt x="54" y="590"/>
                          <a:pt x="0" y="376"/>
                          <a:pt x="107" y="215"/>
                        </a:cubicBezTo>
                        <a:cubicBezTo>
                          <a:pt x="214" y="55"/>
                          <a:pt x="428" y="1"/>
                          <a:pt x="589" y="10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4812592" y="3230750"/>
                    <a:ext cx="25928" cy="26225"/>
                  </a:xfrm>
                  <a:custGeom>
                    <a:rect b="b" l="l" r="r" t="t"/>
                    <a:pathLst>
                      <a:path extrusionOk="0" h="795" w="786">
                        <a:moveTo>
                          <a:pt x="598" y="108"/>
                        </a:moveTo>
                        <a:cubicBezTo>
                          <a:pt x="749" y="224"/>
                          <a:pt x="785" y="447"/>
                          <a:pt x="678" y="598"/>
                        </a:cubicBezTo>
                        <a:cubicBezTo>
                          <a:pt x="562" y="759"/>
                          <a:pt x="348" y="794"/>
                          <a:pt x="187" y="679"/>
                        </a:cubicBezTo>
                        <a:cubicBezTo>
                          <a:pt x="36" y="563"/>
                          <a:pt x="0" y="348"/>
                          <a:pt x="116" y="188"/>
                        </a:cubicBezTo>
                        <a:cubicBezTo>
                          <a:pt x="223" y="36"/>
                          <a:pt x="437" y="1"/>
                          <a:pt x="598" y="10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4755787" y="3303454"/>
                    <a:ext cx="25928" cy="25631"/>
                  </a:xfrm>
                  <a:custGeom>
                    <a:rect b="b" l="l" r="r" t="t"/>
                    <a:pathLst>
                      <a:path extrusionOk="0" h="777" w="786">
                        <a:moveTo>
                          <a:pt x="616" y="125"/>
                        </a:moveTo>
                        <a:cubicBezTo>
                          <a:pt x="767" y="250"/>
                          <a:pt x="785" y="464"/>
                          <a:pt x="660" y="616"/>
                        </a:cubicBezTo>
                        <a:cubicBezTo>
                          <a:pt x="527" y="758"/>
                          <a:pt x="304" y="776"/>
                          <a:pt x="161" y="651"/>
                        </a:cubicBezTo>
                        <a:cubicBezTo>
                          <a:pt x="18" y="526"/>
                          <a:pt x="0" y="312"/>
                          <a:pt x="125" y="161"/>
                        </a:cubicBezTo>
                        <a:cubicBezTo>
                          <a:pt x="250" y="18"/>
                          <a:pt x="473" y="0"/>
                          <a:pt x="616" y="12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4694266" y="3372002"/>
                    <a:ext cx="25631" cy="25631"/>
                  </a:xfrm>
                  <a:custGeom>
                    <a:rect b="b" l="l" r="r" t="t"/>
                    <a:pathLst>
                      <a:path extrusionOk="0" h="777" w="777">
                        <a:moveTo>
                          <a:pt x="625" y="134"/>
                        </a:moveTo>
                        <a:cubicBezTo>
                          <a:pt x="768" y="268"/>
                          <a:pt x="777" y="491"/>
                          <a:pt x="643" y="625"/>
                        </a:cubicBezTo>
                        <a:cubicBezTo>
                          <a:pt x="509" y="768"/>
                          <a:pt x="286" y="777"/>
                          <a:pt x="143" y="643"/>
                        </a:cubicBezTo>
                        <a:cubicBezTo>
                          <a:pt x="10" y="509"/>
                          <a:pt x="1" y="286"/>
                          <a:pt x="135" y="152"/>
                        </a:cubicBezTo>
                        <a:cubicBezTo>
                          <a:pt x="268" y="10"/>
                          <a:pt x="491" y="1"/>
                          <a:pt x="625" y="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4628950" y="3436756"/>
                    <a:ext cx="25334" cy="25631"/>
                  </a:xfrm>
                  <a:custGeom>
                    <a:rect b="b" l="l" r="r" t="t"/>
                    <a:pathLst>
                      <a:path extrusionOk="0" h="777" w="768">
                        <a:moveTo>
                          <a:pt x="634" y="152"/>
                        </a:moveTo>
                        <a:cubicBezTo>
                          <a:pt x="768" y="286"/>
                          <a:pt x="759" y="509"/>
                          <a:pt x="616" y="643"/>
                        </a:cubicBezTo>
                        <a:cubicBezTo>
                          <a:pt x="473" y="776"/>
                          <a:pt x="259" y="776"/>
                          <a:pt x="125" y="634"/>
                        </a:cubicBezTo>
                        <a:cubicBezTo>
                          <a:pt x="0" y="491"/>
                          <a:pt x="9" y="268"/>
                          <a:pt x="143" y="134"/>
                        </a:cubicBezTo>
                        <a:cubicBezTo>
                          <a:pt x="286" y="0"/>
                          <a:pt x="500" y="9"/>
                          <a:pt x="634" y="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4558918" y="3497091"/>
                    <a:ext cx="25928" cy="25631"/>
                  </a:xfrm>
                  <a:custGeom>
                    <a:rect b="b" l="l" r="r" t="t"/>
                    <a:pathLst>
                      <a:path extrusionOk="0" h="777" w="786">
                        <a:moveTo>
                          <a:pt x="669" y="170"/>
                        </a:moveTo>
                        <a:cubicBezTo>
                          <a:pt x="785" y="321"/>
                          <a:pt x="767" y="535"/>
                          <a:pt x="607" y="660"/>
                        </a:cubicBezTo>
                        <a:cubicBezTo>
                          <a:pt x="455" y="776"/>
                          <a:pt x="241" y="758"/>
                          <a:pt x="116" y="607"/>
                        </a:cubicBezTo>
                        <a:cubicBezTo>
                          <a:pt x="0" y="455"/>
                          <a:pt x="18" y="241"/>
                          <a:pt x="170" y="116"/>
                        </a:cubicBezTo>
                        <a:cubicBezTo>
                          <a:pt x="321" y="0"/>
                          <a:pt x="544" y="27"/>
                          <a:pt x="669" y="17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2"/>
                  <p:cNvSpPr/>
                  <p:nvPr/>
                </p:nvSpPr>
                <p:spPr>
                  <a:xfrm>
                    <a:off x="4485323" y="3552411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679" y="196"/>
                        </a:moveTo>
                        <a:cubicBezTo>
                          <a:pt x="795" y="348"/>
                          <a:pt x="759" y="571"/>
                          <a:pt x="599" y="678"/>
                        </a:cubicBezTo>
                        <a:cubicBezTo>
                          <a:pt x="438" y="794"/>
                          <a:pt x="224" y="758"/>
                          <a:pt x="108" y="598"/>
                        </a:cubicBezTo>
                        <a:cubicBezTo>
                          <a:pt x="1" y="446"/>
                          <a:pt x="37" y="223"/>
                          <a:pt x="197" y="116"/>
                        </a:cubicBezTo>
                        <a:cubicBezTo>
                          <a:pt x="349" y="0"/>
                          <a:pt x="563" y="45"/>
                          <a:pt x="679" y="1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4408528" y="3603607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696" y="206"/>
                        </a:moveTo>
                        <a:cubicBezTo>
                          <a:pt x="794" y="366"/>
                          <a:pt x="741" y="589"/>
                          <a:pt x="580" y="696"/>
                        </a:cubicBezTo>
                        <a:cubicBezTo>
                          <a:pt x="420" y="794"/>
                          <a:pt x="206" y="750"/>
                          <a:pt x="107" y="580"/>
                        </a:cubicBezTo>
                        <a:cubicBezTo>
                          <a:pt x="0" y="420"/>
                          <a:pt x="54" y="206"/>
                          <a:pt x="215" y="99"/>
                        </a:cubicBezTo>
                        <a:cubicBezTo>
                          <a:pt x="375" y="0"/>
                          <a:pt x="589" y="45"/>
                          <a:pt x="696" y="2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4328467" y="3649526"/>
                    <a:ext cx="26522" cy="26225"/>
                  </a:xfrm>
                  <a:custGeom>
                    <a:rect b="b" l="l" r="r" t="t"/>
                    <a:pathLst>
                      <a:path extrusionOk="0" h="795" w="804">
                        <a:moveTo>
                          <a:pt x="715" y="241"/>
                        </a:moveTo>
                        <a:cubicBezTo>
                          <a:pt x="804" y="410"/>
                          <a:pt x="741" y="616"/>
                          <a:pt x="563" y="705"/>
                        </a:cubicBezTo>
                        <a:cubicBezTo>
                          <a:pt x="393" y="794"/>
                          <a:pt x="179" y="723"/>
                          <a:pt x="90" y="553"/>
                        </a:cubicBezTo>
                        <a:cubicBezTo>
                          <a:pt x="1" y="384"/>
                          <a:pt x="72" y="179"/>
                          <a:pt x="242" y="89"/>
                        </a:cubicBezTo>
                        <a:cubicBezTo>
                          <a:pt x="411" y="0"/>
                          <a:pt x="625" y="71"/>
                          <a:pt x="715" y="24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4245801" y="3690133"/>
                    <a:ext cx="26489" cy="26225"/>
                  </a:xfrm>
                  <a:custGeom>
                    <a:rect b="b" l="l" r="r" t="t"/>
                    <a:pathLst>
                      <a:path extrusionOk="0" h="795" w="803">
                        <a:moveTo>
                          <a:pt x="723" y="250"/>
                        </a:moveTo>
                        <a:cubicBezTo>
                          <a:pt x="803" y="428"/>
                          <a:pt x="723" y="634"/>
                          <a:pt x="544" y="714"/>
                        </a:cubicBezTo>
                        <a:cubicBezTo>
                          <a:pt x="366" y="794"/>
                          <a:pt x="161" y="714"/>
                          <a:pt x="80" y="535"/>
                        </a:cubicBezTo>
                        <a:cubicBezTo>
                          <a:pt x="0" y="366"/>
                          <a:pt x="80" y="152"/>
                          <a:pt x="259" y="80"/>
                        </a:cubicBezTo>
                        <a:cubicBezTo>
                          <a:pt x="428" y="0"/>
                          <a:pt x="633" y="80"/>
                          <a:pt x="723" y="25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4161023" y="3725430"/>
                    <a:ext cx="25928" cy="26225"/>
                  </a:xfrm>
                  <a:custGeom>
                    <a:rect b="b" l="l" r="r" t="t"/>
                    <a:pathLst>
                      <a:path extrusionOk="0" h="795" w="786">
                        <a:moveTo>
                          <a:pt x="715" y="268"/>
                        </a:moveTo>
                        <a:cubicBezTo>
                          <a:pt x="786" y="447"/>
                          <a:pt x="697" y="652"/>
                          <a:pt x="518" y="723"/>
                        </a:cubicBezTo>
                        <a:cubicBezTo>
                          <a:pt x="331" y="795"/>
                          <a:pt x="135" y="705"/>
                          <a:pt x="63" y="527"/>
                        </a:cubicBezTo>
                        <a:cubicBezTo>
                          <a:pt x="1" y="349"/>
                          <a:pt x="90" y="143"/>
                          <a:pt x="268" y="72"/>
                        </a:cubicBezTo>
                        <a:cubicBezTo>
                          <a:pt x="447" y="1"/>
                          <a:pt x="643" y="90"/>
                          <a:pt x="715" y="2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4073936" y="3755746"/>
                    <a:ext cx="25631" cy="25334"/>
                  </a:xfrm>
                  <a:custGeom>
                    <a:rect b="b" l="l" r="r" t="t"/>
                    <a:pathLst>
                      <a:path extrusionOk="0" h="768" w="777">
                        <a:moveTo>
                          <a:pt x="723" y="286"/>
                        </a:moveTo>
                        <a:cubicBezTo>
                          <a:pt x="776" y="464"/>
                          <a:pt x="678" y="670"/>
                          <a:pt x="491" y="714"/>
                        </a:cubicBezTo>
                        <a:cubicBezTo>
                          <a:pt x="304" y="768"/>
                          <a:pt x="107" y="661"/>
                          <a:pt x="54" y="482"/>
                        </a:cubicBezTo>
                        <a:cubicBezTo>
                          <a:pt x="0" y="295"/>
                          <a:pt x="98" y="108"/>
                          <a:pt x="286" y="54"/>
                        </a:cubicBezTo>
                        <a:cubicBezTo>
                          <a:pt x="473" y="1"/>
                          <a:pt x="660" y="99"/>
                          <a:pt x="723" y="2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2"/>
                  <p:cNvSpPr/>
                  <p:nvPr/>
                </p:nvSpPr>
                <p:spPr>
                  <a:xfrm>
                    <a:off x="3985067" y="3779596"/>
                    <a:ext cx="25334" cy="25334"/>
                  </a:xfrm>
                  <a:custGeom>
                    <a:rect b="b" l="l" r="r" t="t"/>
                    <a:pathLst>
                      <a:path extrusionOk="0" h="768" w="768">
                        <a:moveTo>
                          <a:pt x="723" y="303"/>
                        </a:moveTo>
                        <a:cubicBezTo>
                          <a:pt x="767" y="491"/>
                          <a:pt x="651" y="678"/>
                          <a:pt x="464" y="723"/>
                        </a:cubicBezTo>
                        <a:cubicBezTo>
                          <a:pt x="277" y="767"/>
                          <a:pt x="80" y="651"/>
                          <a:pt x="45" y="464"/>
                        </a:cubicBezTo>
                        <a:cubicBezTo>
                          <a:pt x="0" y="277"/>
                          <a:pt x="116" y="89"/>
                          <a:pt x="303" y="45"/>
                        </a:cubicBezTo>
                        <a:cubicBezTo>
                          <a:pt x="491" y="0"/>
                          <a:pt x="678" y="116"/>
                          <a:pt x="723" y="30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2"/>
                  <p:cNvSpPr/>
                  <p:nvPr/>
                </p:nvSpPr>
                <p:spPr>
                  <a:xfrm>
                    <a:off x="3895012" y="3798135"/>
                    <a:ext cx="24741" cy="24741"/>
                  </a:xfrm>
                  <a:custGeom>
                    <a:rect b="b" l="l" r="r" t="t"/>
                    <a:pathLst>
                      <a:path extrusionOk="0" h="750" w="750">
                        <a:moveTo>
                          <a:pt x="723" y="312"/>
                        </a:moveTo>
                        <a:cubicBezTo>
                          <a:pt x="750" y="500"/>
                          <a:pt x="625" y="687"/>
                          <a:pt x="428" y="714"/>
                        </a:cubicBezTo>
                        <a:cubicBezTo>
                          <a:pt x="241" y="750"/>
                          <a:pt x="63" y="625"/>
                          <a:pt x="27" y="437"/>
                        </a:cubicBezTo>
                        <a:cubicBezTo>
                          <a:pt x="0" y="250"/>
                          <a:pt x="125" y="63"/>
                          <a:pt x="312" y="36"/>
                        </a:cubicBezTo>
                        <a:cubicBezTo>
                          <a:pt x="509" y="0"/>
                          <a:pt x="687" y="125"/>
                          <a:pt x="723" y="3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3804065" y="3811066"/>
                    <a:ext cx="24180" cy="24477"/>
                  </a:xfrm>
                  <a:custGeom>
                    <a:rect b="b" l="l" r="r" t="t"/>
                    <a:pathLst>
                      <a:path extrusionOk="0" h="742" w="733">
                        <a:moveTo>
                          <a:pt x="714" y="322"/>
                        </a:moveTo>
                        <a:cubicBezTo>
                          <a:pt x="732" y="518"/>
                          <a:pt x="589" y="688"/>
                          <a:pt x="402" y="714"/>
                        </a:cubicBezTo>
                        <a:cubicBezTo>
                          <a:pt x="206" y="741"/>
                          <a:pt x="36" y="590"/>
                          <a:pt x="18" y="402"/>
                        </a:cubicBezTo>
                        <a:cubicBezTo>
                          <a:pt x="1" y="206"/>
                          <a:pt x="134" y="45"/>
                          <a:pt x="331" y="19"/>
                        </a:cubicBezTo>
                        <a:cubicBezTo>
                          <a:pt x="518" y="1"/>
                          <a:pt x="688" y="135"/>
                          <a:pt x="714" y="3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3712558" y="3817828"/>
                    <a:ext cx="23553" cy="23289"/>
                  </a:xfrm>
                  <a:custGeom>
                    <a:rect b="b" l="l" r="r" t="t"/>
                    <a:pathLst>
                      <a:path extrusionOk="0" h="706" w="714">
                        <a:moveTo>
                          <a:pt x="696" y="349"/>
                        </a:moveTo>
                        <a:cubicBezTo>
                          <a:pt x="714" y="536"/>
                          <a:pt x="562" y="697"/>
                          <a:pt x="366" y="706"/>
                        </a:cubicBezTo>
                        <a:cubicBezTo>
                          <a:pt x="170" y="706"/>
                          <a:pt x="9" y="554"/>
                          <a:pt x="0" y="367"/>
                        </a:cubicBezTo>
                        <a:cubicBezTo>
                          <a:pt x="0" y="170"/>
                          <a:pt x="143" y="10"/>
                          <a:pt x="339" y="10"/>
                        </a:cubicBezTo>
                        <a:cubicBezTo>
                          <a:pt x="526" y="1"/>
                          <a:pt x="687" y="153"/>
                          <a:pt x="696" y="3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2"/>
                  <p:cNvSpPr/>
                  <p:nvPr/>
                </p:nvSpPr>
                <p:spPr>
                  <a:xfrm>
                    <a:off x="3620127" y="3818422"/>
                    <a:ext cx="23586" cy="23289"/>
                  </a:xfrm>
                  <a:custGeom>
                    <a:rect b="b" l="l" r="r" t="t"/>
                    <a:pathLst>
                      <a:path extrusionOk="0" h="706" w="715">
                        <a:moveTo>
                          <a:pt x="706" y="367"/>
                        </a:moveTo>
                        <a:cubicBezTo>
                          <a:pt x="706" y="554"/>
                          <a:pt x="545" y="706"/>
                          <a:pt x="349" y="706"/>
                        </a:cubicBezTo>
                        <a:cubicBezTo>
                          <a:pt x="153" y="697"/>
                          <a:pt x="1" y="536"/>
                          <a:pt x="10" y="349"/>
                        </a:cubicBezTo>
                        <a:cubicBezTo>
                          <a:pt x="19" y="152"/>
                          <a:pt x="179" y="1"/>
                          <a:pt x="367" y="10"/>
                        </a:cubicBezTo>
                        <a:cubicBezTo>
                          <a:pt x="563" y="10"/>
                          <a:pt x="715" y="170"/>
                          <a:pt x="706" y="36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2"/>
                  <p:cNvSpPr/>
                  <p:nvPr/>
                </p:nvSpPr>
                <p:spPr>
                  <a:xfrm>
                    <a:off x="3527729" y="3813144"/>
                    <a:ext cx="24180" cy="23850"/>
                  </a:xfrm>
                  <a:custGeom>
                    <a:rect b="b" l="l" r="r" t="t"/>
                    <a:pathLst>
                      <a:path extrusionOk="0" h="723" w="733">
                        <a:moveTo>
                          <a:pt x="723" y="393"/>
                        </a:moveTo>
                        <a:cubicBezTo>
                          <a:pt x="705" y="580"/>
                          <a:pt x="536" y="723"/>
                          <a:pt x="340" y="705"/>
                        </a:cubicBezTo>
                        <a:cubicBezTo>
                          <a:pt x="143" y="696"/>
                          <a:pt x="1" y="527"/>
                          <a:pt x="19" y="339"/>
                        </a:cubicBezTo>
                        <a:cubicBezTo>
                          <a:pt x="36" y="143"/>
                          <a:pt x="206" y="0"/>
                          <a:pt x="402" y="18"/>
                        </a:cubicBezTo>
                        <a:cubicBezTo>
                          <a:pt x="590" y="27"/>
                          <a:pt x="732" y="196"/>
                          <a:pt x="723" y="3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2"/>
                  <p:cNvSpPr/>
                  <p:nvPr/>
                </p:nvSpPr>
                <p:spPr>
                  <a:xfrm>
                    <a:off x="3435924" y="3802258"/>
                    <a:ext cx="24741" cy="24444"/>
                  </a:xfrm>
                  <a:custGeom>
                    <a:rect b="b" l="l" r="r" t="t"/>
                    <a:pathLst>
                      <a:path extrusionOk="0" h="741" w="750">
                        <a:moveTo>
                          <a:pt x="723" y="419"/>
                        </a:moveTo>
                        <a:cubicBezTo>
                          <a:pt x="696" y="607"/>
                          <a:pt x="518" y="741"/>
                          <a:pt x="322" y="714"/>
                        </a:cubicBezTo>
                        <a:cubicBezTo>
                          <a:pt x="134" y="687"/>
                          <a:pt x="0" y="500"/>
                          <a:pt x="36" y="312"/>
                        </a:cubicBezTo>
                        <a:cubicBezTo>
                          <a:pt x="63" y="125"/>
                          <a:pt x="241" y="0"/>
                          <a:pt x="429" y="27"/>
                        </a:cubicBezTo>
                        <a:cubicBezTo>
                          <a:pt x="616" y="54"/>
                          <a:pt x="750" y="223"/>
                          <a:pt x="723" y="41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2"/>
                  <p:cNvSpPr/>
                  <p:nvPr/>
                </p:nvSpPr>
                <p:spPr>
                  <a:xfrm>
                    <a:off x="3345275" y="3784874"/>
                    <a:ext cx="25038" cy="25071"/>
                  </a:xfrm>
                  <a:custGeom>
                    <a:rect b="b" l="l" r="r" t="t"/>
                    <a:pathLst>
                      <a:path extrusionOk="0" h="760" w="759">
                        <a:moveTo>
                          <a:pt x="723" y="456"/>
                        </a:moveTo>
                        <a:cubicBezTo>
                          <a:pt x="679" y="643"/>
                          <a:pt x="500" y="759"/>
                          <a:pt x="304" y="723"/>
                        </a:cubicBezTo>
                        <a:cubicBezTo>
                          <a:pt x="117" y="679"/>
                          <a:pt x="1" y="491"/>
                          <a:pt x="36" y="304"/>
                        </a:cubicBezTo>
                        <a:cubicBezTo>
                          <a:pt x="81" y="117"/>
                          <a:pt x="268" y="1"/>
                          <a:pt x="456" y="36"/>
                        </a:cubicBezTo>
                        <a:cubicBezTo>
                          <a:pt x="643" y="81"/>
                          <a:pt x="759" y="268"/>
                          <a:pt x="723" y="45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2"/>
                  <p:cNvSpPr/>
                  <p:nvPr/>
                </p:nvSpPr>
                <p:spPr>
                  <a:xfrm>
                    <a:off x="3255516" y="3761914"/>
                    <a:ext cx="25928" cy="25664"/>
                  </a:xfrm>
                  <a:custGeom>
                    <a:rect b="b" l="l" r="r" t="t"/>
                    <a:pathLst>
                      <a:path extrusionOk="0" h="778" w="786">
                        <a:moveTo>
                          <a:pt x="732" y="483"/>
                        </a:moveTo>
                        <a:cubicBezTo>
                          <a:pt x="679" y="670"/>
                          <a:pt x="483" y="777"/>
                          <a:pt x="295" y="724"/>
                        </a:cubicBezTo>
                        <a:cubicBezTo>
                          <a:pt x="108" y="670"/>
                          <a:pt x="1" y="474"/>
                          <a:pt x="54" y="295"/>
                        </a:cubicBezTo>
                        <a:cubicBezTo>
                          <a:pt x="117" y="108"/>
                          <a:pt x="304" y="1"/>
                          <a:pt x="491" y="54"/>
                        </a:cubicBezTo>
                        <a:cubicBezTo>
                          <a:pt x="670" y="108"/>
                          <a:pt x="786" y="295"/>
                          <a:pt x="732" y="48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2"/>
                  <p:cNvSpPr/>
                  <p:nvPr/>
                </p:nvSpPr>
                <p:spPr>
                  <a:xfrm>
                    <a:off x="3167538" y="3733974"/>
                    <a:ext cx="26225" cy="25631"/>
                  </a:xfrm>
                  <a:custGeom>
                    <a:rect b="b" l="l" r="r" t="t"/>
                    <a:pathLst>
                      <a:path extrusionOk="0" h="777" w="795">
                        <a:moveTo>
                          <a:pt x="732" y="491"/>
                        </a:moveTo>
                        <a:cubicBezTo>
                          <a:pt x="669" y="678"/>
                          <a:pt x="464" y="777"/>
                          <a:pt x="286" y="714"/>
                        </a:cubicBezTo>
                        <a:cubicBezTo>
                          <a:pt x="99" y="652"/>
                          <a:pt x="0" y="446"/>
                          <a:pt x="72" y="268"/>
                        </a:cubicBezTo>
                        <a:cubicBezTo>
                          <a:pt x="134" y="90"/>
                          <a:pt x="339" y="0"/>
                          <a:pt x="518" y="54"/>
                        </a:cubicBezTo>
                        <a:cubicBezTo>
                          <a:pt x="696" y="116"/>
                          <a:pt x="794" y="313"/>
                          <a:pt x="732" y="4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2"/>
                  <p:cNvSpPr/>
                  <p:nvPr/>
                </p:nvSpPr>
                <p:spPr>
                  <a:xfrm>
                    <a:off x="3081903" y="3699535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714" y="545"/>
                        </a:moveTo>
                        <a:cubicBezTo>
                          <a:pt x="643" y="714"/>
                          <a:pt x="437" y="795"/>
                          <a:pt x="259" y="714"/>
                        </a:cubicBezTo>
                        <a:cubicBezTo>
                          <a:pt x="81" y="634"/>
                          <a:pt x="0" y="429"/>
                          <a:pt x="81" y="250"/>
                        </a:cubicBezTo>
                        <a:cubicBezTo>
                          <a:pt x="161" y="81"/>
                          <a:pt x="366" y="1"/>
                          <a:pt x="536" y="81"/>
                        </a:cubicBezTo>
                        <a:cubicBezTo>
                          <a:pt x="714" y="152"/>
                          <a:pt x="794" y="366"/>
                          <a:pt x="714" y="54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2"/>
                  <p:cNvSpPr/>
                  <p:nvPr/>
                </p:nvSpPr>
                <p:spPr>
                  <a:xfrm>
                    <a:off x="2998609" y="3660115"/>
                    <a:ext cx="26225" cy="26225"/>
                  </a:xfrm>
                  <a:custGeom>
                    <a:rect b="b" l="l" r="r" t="t"/>
                    <a:pathLst>
                      <a:path extrusionOk="0" h="795" w="795">
                        <a:moveTo>
                          <a:pt x="714" y="553"/>
                        </a:moveTo>
                        <a:cubicBezTo>
                          <a:pt x="625" y="723"/>
                          <a:pt x="411" y="794"/>
                          <a:pt x="242" y="705"/>
                        </a:cubicBezTo>
                        <a:cubicBezTo>
                          <a:pt x="72" y="616"/>
                          <a:pt x="1" y="402"/>
                          <a:pt x="90" y="232"/>
                        </a:cubicBezTo>
                        <a:cubicBezTo>
                          <a:pt x="179" y="63"/>
                          <a:pt x="393" y="0"/>
                          <a:pt x="563" y="81"/>
                        </a:cubicBezTo>
                        <a:cubicBezTo>
                          <a:pt x="732" y="170"/>
                          <a:pt x="795" y="384"/>
                          <a:pt x="714" y="5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2"/>
                  <p:cNvSpPr/>
                  <p:nvPr/>
                </p:nvSpPr>
                <p:spPr>
                  <a:xfrm>
                    <a:off x="2917691" y="3615681"/>
                    <a:ext cx="26522" cy="25928"/>
                  </a:xfrm>
                  <a:custGeom>
                    <a:rect b="b" l="l" r="r" t="t"/>
                    <a:pathLst>
                      <a:path extrusionOk="0" h="786" w="804">
                        <a:moveTo>
                          <a:pt x="705" y="571"/>
                        </a:moveTo>
                        <a:cubicBezTo>
                          <a:pt x="616" y="732"/>
                          <a:pt x="393" y="785"/>
                          <a:pt x="232" y="687"/>
                        </a:cubicBezTo>
                        <a:cubicBezTo>
                          <a:pt x="63" y="598"/>
                          <a:pt x="0" y="384"/>
                          <a:pt x="107" y="214"/>
                        </a:cubicBezTo>
                        <a:cubicBezTo>
                          <a:pt x="206" y="54"/>
                          <a:pt x="420" y="0"/>
                          <a:pt x="589" y="89"/>
                        </a:cubicBezTo>
                        <a:cubicBezTo>
                          <a:pt x="750" y="188"/>
                          <a:pt x="803" y="402"/>
                          <a:pt x="705" y="57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2"/>
                  <p:cNvSpPr/>
                  <p:nvPr/>
                </p:nvSpPr>
                <p:spPr>
                  <a:xfrm>
                    <a:off x="2840599" y="3565639"/>
                    <a:ext cx="25928" cy="26522"/>
                  </a:xfrm>
                  <a:custGeom>
                    <a:rect b="b" l="l" r="r" t="t"/>
                    <a:pathLst>
                      <a:path extrusionOk="0" h="804" w="786">
                        <a:moveTo>
                          <a:pt x="678" y="607"/>
                        </a:moveTo>
                        <a:cubicBezTo>
                          <a:pt x="571" y="768"/>
                          <a:pt x="357" y="804"/>
                          <a:pt x="196" y="688"/>
                        </a:cubicBezTo>
                        <a:cubicBezTo>
                          <a:pt x="36" y="580"/>
                          <a:pt x="0" y="357"/>
                          <a:pt x="107" y="197"/>
                        </a:cubicBezTo>
                        <a:cubicBezTo>
                          <a:pt x="214" y="45"/>
                          <a:pt x="428" y="1"/>
                          <a:pt x="589" y="117"/>
                        </a:cubicBezTo>
                        <a:cubicBezTo>
                          <a:pt x="741" y="224"/>
                          <a:pt x="785" y="447"/>
                          <a:pt x="678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2"/>
                  <p:cNvSpPr/>
                  <p:nvPr/>
                </p:nvSpPr>
                <p:spPr>
                  <a:xfrm>
                    <a:off x="2766410" y="3511209"/>
                    <a:ext cx="25961" cy="25928"/>
                  </a:xfrm>
                  <a:custGeom>
                    <a:rect b="b" l="l" r="r" t="t"/>
                    <a:pathLst>
                      <a:path extrusionOk="0" h="786" w="787">
                        <a:moveTo>
                          <a:pt x="670" y="607"/>
                        </a:moveTo>
                        <a:cubicBezTo>
                          <a:pt x="554" y="759"/>
                          <a:pt x="331" y="785"/>
                          <a:pt x="179" y="669"/>
                        </a:cubicBezTo>
                        <a:cubicBezTo>
                          <a:pt x="28" y="544"/>
                          <a:pt x="1" y="330"/>
                          <a:pt x="117" y="179"/>
                        </a:cubicBezTo>
                        <a:cubicBezTo>
                          <a:pt x="242" y="27"/>
                          <a:pt x="456" y="0"/>
                          <a:pt x="608" y="116"/>
                        </a:cubicBezTo>
                        <a:cubicBezTo>
                          <a:pt x="759" y="241"/>
                          <a:pt x="786" y="455"/>
                          <a:pt x="670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2"/>
                  <p:cNvSpPr/>
                  <p:nvPr/>
                </p:nvSpPr>
                <p:spPr>
                  <a:xfrm>
                    <a:off x="2695520" y="3452360"/>
                    <a:ext cx="25928" cy="25631"/>
                  </a:xfrm>
                  <a:custGeom>
                    <a:rect b="b" l="l" r="r" t="t"/>
                    <a:pathLst>
                      <a:path extrusionOk="0" h="777" w="786">
                        <a:moveTo>
                          <a:pt x="660" y="616"/>
                        </a:moveTo>
                        <a:cubicBezTo>
                          <a:pt x="535" y="758"/>
                          <a:pt x="312" y="776"/>
                          <a:pt x="170" y="642"/>
                        </a:cubicBezTo>
                        <a:cubicBezTo>
                          <a:pt x="18" y="517"/>
                          <a:pt x="0" y="303"/>
                          <a:pt x="134" y="161"/>
                        </a:cubicBezTo>
                        <a:cubicBezTo>
                          <a:pt x="259" y="18"/>
                          <a:pt x="482" y="0"/>
                          <a:pt x="633" y="125"/>
                        </a:cubicBezTo>
                        <a:cubicBezTo>
                          <a:pt x="776" y="250"/>
                          <a:pt x="785" y="473"/>
                          <a:pt x="660" y="61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2"/>
                  <p:cNvSpPr/>
                  <p:nvPr/>
                </p:nvSpPr>
                <p:spPr>
                  <a:xfrm>
                    <a:off x="2629281" y="3388793"/>
                    <a:ext cx="25071" cy="25631"/>
                  </a:xfrm>
                  <a:custGeom>
                    <a:rect b="b" l="l" r="r" t="t"/>
                    <a:pathLst>
                      <a:path extrusionOk="0" h="777" w="760">
                        <a:moveTo>
                          <a:pt x="625" y="642"/>
                        </a:moveTo>
                        <a:cubicBezTo>
                          <a:pt x="491" y="776"/>
                          <a:pt x="268" y="767"/>
                          <a:pt x="135" y="633"/>
                        </a:cubicBezTo>
                        <a:cubicBezTo>
                          <a:pt x="1" y="491"/>
                          <a:pt x="1" y="268"/>
                          <a:pt x="144" y="134"/>
                        </a:cubicBezTo>
                        <a:cubicBezTo>
                          <a:pt x="277" y="0"/>
                          <a:pt x="500" y="0"/>
                          <a:pt x="634" y="143"/>
                        </a:cubicBezTo>
                        <a:cubicBezTo>
                          <a:pt x="759" y="277"/>
                          <a:pt x="759" y="500"/>
                          <a:pt x="625" y="64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2"/>
                  <p:cNvSpPr/>
                  <p:nvPr/>
                </p:nvSpPr>
                <p:spPr>
                  <a:xfrm>
                    <a:off x="2566605" y="3320805"/>
                    <a:ext cx="25631" cy="25928"/>
                  </a:xfrm>
                  <a:custGeom>
                    <a:rect b="b" l="l" r="r" t="t"/>
                    <a:pathLst>
                      <a:path extrusionOk="0" h="786" w="777">
                        <a:moveTo>
                          <a:pt x="616" y="652"/>
                        </a:moveTo>
                        <a:cubicBezTo>
                          <a:pt x="473" y="785"/>
                          <a:pt x="259" y="768"/>
                          <a:pt x="125" y="616"/>
                        </a:cubicBezTo>
                        <a:cubicBezTo>
                          <a:pt x="1" y="473"/>
                          <a:pt x="18" y="250"/>
                          <a:pt x="161" y="125"/>
                        </a:cubicBezTo>
                        <a:cubicBezTo>
                          <a:pt x="313" y="0"/>
                          <a:pt x="527" y="18"/>
                          <a:pt x="652" y="161"/>
                        </a:cubicBezTo>
                        <a:cubicBezTo>
                          <a:pt x="777" y="304"/>
                          <a:pt x="768" y="527"/>
                          <a:pt x="616" y="6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2"/>
                  <p:cNvSpPr/>
                  <p:nvPr/>
                </p:nvSpPr>
                <p:spPr>
                  <a:xfrm>
                    <a:off x="2508052" y="3249288"/>
                    <a:ext cx="26225" cy="25928"/>
                  </a:xfrm>
                  <a:custGeom>
                    <a:rect b="b" l="l" r="r" t="t"/>
                    <a:pathLst>
                      <a:path extrusionOk="0" h="786" w="795">
                        <a:moveTo>
                          <a:pt x="616" y="670"/>
                        </a:moveTo>
                        <a:cubicBezTo>
                          <a:pt x="464" y="786"/>
                          <a:pt x="241" y="759"/>
                          <a:pt x="125" y="607"/>
                        </a:cubicBezTo>
                        <a:cubicBezTo>
                          <a:pt x="0" y="447"/>
                          <a:pt x="27" y="232"/>
                          <a:pt x="188" y="117"/>
                        </a:cubicBezTo>
                        <a:cubicBezTo>
                          <a:pt x="339" y="1"/>
                          <a:pt x="562" y="27"/>
                          <a:pt x="678" y="179"/>
                        </a:cubicBezTo>
                        <a:cubicBezTo>
                          <a:pt x="794" y="331"/>
                          <a:pt x="768" y="554"/>
                          <a:pt x="616" y="67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2"/>
                  <p:cNvSpPr/>
                  <p:nvPr/>
                </p:nvSpPr>
                <p:spPr>
                  <a:xfrm>
                    <a:off x="2454777" y="3173945"/>
                    <a:ext cx="26225" cy="26522"/>
                  </a:xfrm>
                  <a:custGeom>
                    <a:rect b="b" l="l" r="r" t="t"/>
                    <a:pathLst>
                      <a:path extrusionOk="0" h="804" w="795">
                        <a:moveTo>
                          <a:pt x="589" y="697"/>
                        </a:moveTo>
                        <a:cubicBezTo>
                          <a:pt x="429" y="804"/>
                          <a:pt x="215" y="759"/>
                          <a:pt x="108" y="590"/>
                        </a:cubicBezTo>
                        <a:cubicBezTo>
                          <a:pt x="1" y="429"/>
                          <a:pt x="45" y="206"/>
                          <a:pt x="206" y="108"/>
                        </a:cubicBezTo>
                        <a:cubicBezTo>
                          <a:pt x="375" y="1"/>
                          <a:pt x="589" y="45"/>
                          <a:pt x="688" y="206"/>
                        </a:cubicBezTo>
                        <a:cubicBezTo>
                          <a:pt x="795" y="367"/>
                          <a:pt x="750" y="590"/>
                          <a:pt x="589" y="6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2"/>
                  <p:cNvSpPr/>
                  <p:nvPr/>
                </p:nvSpPr>
                <p:spPr>
                  <a:xfrm>
                    <a:off x="2406517" y="3095369"/>
                    <a:ext cx="26225" cy="26522"/>
                  </a:xfrm>
                  <a:custGeom>
                    <a:rect b="b" l="l" r="r" t="t"/>
                    <a:pathLst>
                      <a:path extrusionOk="0" h="804" w="795">
                        <a:moveTo>
                          <a:pt x="571" y="706"/>
                        </a:moveTo>
                        <a:cubicBezTo>
                          <a:pt x="402" y="804"/>
                          <a:pt x="188" y="741"/>
                          <a:pt x="99" y="572"/>
                        </a:cubicBezTo>
                        <a:cubicBezTo>
                          <a:pt x="1" y="402"/>
                          <a:pt x="54" y="197"/>
                          <a:pt x="224" y="99"/>
                        </a:cubicBezTo>
                        <a:cubicBezTo>
                          <a:pt x="393" y="1"/>
                          <a:pt x="607" y="63"/>
                          <a:pt x="696" y="233"/>
                        </a:cubicBezTo>
                        <a:cubicBezTo>
                          <a:pt x="795" y="393"/>
                          <a:pt x="732" y="607"/>
                          <a:pt x="571" y="7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" name="Google Shape;279;p2"/>
                  <p:cNvSpPr/>
                  <p:nvPr/>
                </p:nvSpPr>
                <p:spPr>
                  <a:xfrm>
                    <a:off x="2362973" y="3014450"/>
                    <a:ext cx="26225" cy="25928"/>
                  </a:xfrm>
                  <a:custGeom>
                    <a:rect b="b" l="l" r="r" t="t"/>
                    <a:pathLst>
                      <a:path extrusionOk="0" h="786" w="795">
                        <a:moveTo>
                          <a:pt x="553" y="705"/>
                        </a:moveTo>
                        <a:cubicBezTo>
                          <a:pt x="384" y="786"/>
                          <a:pt x="179" y="723"/>
                          <a:pt x="89" y="545"/>
                        </a:cubicBezTo>
                        <a:cubicBezTo>
                          <a:pt x="0" y="375"/>
                          <a:pt x="63" y="161"/>
                          <a:pt x="241" y="81"/>
                        </a:cubicBezTo>
                        <a:cubicBezTo>
                          <a:pt x="411" y="1"/>
                          <a:pt x="625" y="72"/>
                          <a:pt x="714" y="241"/>
                        </a:cubicBezTo>
                        <a:cubicBezTo>
                          <a:pt x="794" y="411"/>
                          <a:pt x="732" y="616"/>
                          <a:pt x="553" y="70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2"/>
                  <p:cNvSpPr/>
                  <p:nvPr/>
                </p:nvSpPr>
                <p:spPr>
                  <a:xfrm>
                    <a:off x="2325004" y="2930299"/>
                    <a:ext cx="25928" cy="26522"/>
                  </a:xfrm>
                  <a:custGeom>
                    <a:rect b="b" l="l" r="r" t="t"/>
                    <a:pathLst>
                      <a:path extrusionOk="0" h="804" w="786">
                        <a:moveTo>
                          <a:pt x="527" y="723"/>
                        </a:moveTo>
                        <a:cubicBezTo>
                          <a:pt x="348" y="803"/>
                          <a:pt x="143" y="714"/>
                          <a:pt x="72" y="535"/>
                        </a:cubicBezTo>
                        <a:cubicBezTo>
                          <a:pt x="0" y="348"/>
                          <a:pt x="90" y="143"/>
                          <a:pt x="268" y="72"/>
                        </a:cubicBezTo>
                        <a:cubicBezTo>
                          <a:pt x="446" y="0"/>
                          <a:pt x="643" y="89"/>
                          <a:pt x="714" y="268"/>
                        </a:cubicBezTo>
                        <a:cubicBezTo>
                          <a:pt x="785" y="446"/>
                          <a:pt x="696" y="651"/>
                          <a:pt x="527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2"/>
                  <p:cNvSpPr/>
                  <p:nvPr/>
                </p:nvSpPr>
                <p:spPr>
                  <a:xfrm>
                    <a:off x="2292644" y="2844367"/>
                    <a:ext cx="25928" cy="25928"/>
                  </a:xfrm>
                  <a:custGeom>
                    <a:rect b="b" l="l" r="r" t="t"/>
                    <a:pathLst>
                      <a:path extrusionOk="0" h="786" w="786">
                        <a:moveTo>
                          <a:pt x="509" y="714"/>
                        </a:moveTo>
                        <a:cubicBezTo>
                          <a:pt x="330" y="785"/>
                          <a:pt x="125" y="687"/>
                          <a:pt x="63" y="500"/>
                        </a:cubicBezTo>
                        <a:cubicBezTo>
                          <a:pt x="0" y="312"/>
                          <a:pt x="98" y="116"/>
                          <a:pt x="286" y="54"/>
                        </a:cubicBezTo>
                        <a:cubicBezTo>
                          <a:pt x="464" y="0"/>
                          <a:pt x="660" y="98"/>
                          <a:pt x="723" y="277"/>
                        </a:cubicBezTo>
                        <a:cubicBezTo>
                          <a:pt x="785" y="455"/>
                          <a:pt x="687" y="651"/>
                          <a:pt x="509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2"/>
                  <p:cNvSpPr/>
                  <p:nvPr/>
                </p:nvSpPr>
                <p:spPr>
                  <a:xfrm>
                    <a:off x="2265858" y="2756356"/>
                    <a:ext cx="25631" cy="25367"/>
                  </a:xfrm>
                  <a:custGeom>
                    <a:rect b="b" l="l" r="r" t="t"/>
                    <a:pathLst>
                      <a:path extrusionOk="0" h="769" w="777">
                        <a:moveTo>
                          <a:pt x="482" y="723"/>
                        </a:moveTo>
                        <a:cubicBezTo>
                          <a:pt x="304" y="768"/>
                          <a:pt x="107" y="661"/>
                          <a:pt x="54" y="474"/>
                        </a:cubicBezTo>
                        <a:cubicBezTo>
                          <a:pt x="0" y="286"/>
                          <a:pt x="107" y="99"/>
                          <a:pt x="295" y="45"/>
                        </a:cubicBezTo>
                        <a:cubicBezTo>
                          <a:pt x="482" y="1"/>
                          <a:pt x="669" y="108"/>
                          <a:pt x="723" y="295"/>
                        </a:cubicBezTo>
                        <a:cubicBezTo>
                          <a:pt x="776" y="474"/>
                          <a:pt x="669" y="670"/>
                          <a:pt x="482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2"/>
                  <p:cNvSpPr/>
                  <p:nvPr/>
                </p:nvSpPr>
                <p:spPr>
                  <a:xfrm>
                    <a:off x="2244944" y="2666894"/>
                    <a:ext cx="24774" cy="25071"/>
                  </a:xfrm>
                  <a:custGeom>
                    <a:rect b="b" l="l" r="r" t="t"/>
                    <a:pathLst>
                      <a:path extrusionOk="0" h="760" w="751">
                        <a:moveTo>
                          <a:pt x="447" y="723"/>
                        </a:moveTo>
                        <a:cubicBezTo>
                          <a:pt x="260" y="759"/>
                          <a:pt x="63" y="643"/>
                          <a:pt x="37" y="447"/>
                        </a:cubicBezTo>
                        <a:cubicBezTo>
                          <a:pt x="1" y="260"/>
                          <a:pt x="126" y="72"/>
                          <a:pt x="313" y="37"/>
                        </a:cubicBezTo>
                        <a:cubicBezTo>
                          <a:pt x="500" y="1"/>
                          <a:pt x="679" y="126"/>
                          <a:pt x="715" y="313"/>
                        </a:cubicBezTo>
                        <a:cubicBezTo>
                          <a:pt x="750" y="500"/>
                          <a:pt x="643" y="679"/>
                          <a:pt x="447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" name="Google Shape;284;p2"/>
                  <p:cNvSpPr/>
                  <p:nvPr/>
                </p:nvSpPr>
                <p:spPr>
                  <a:xfrm>
                    <a:off x="2230231" y="2576278"/>
                    <a:ext cx="24180" cy="24444"/>
                  </a:xfrm>
                  <a:custGeom>
                    <a:rect b="b" l="l" r="r" t="t"/>
                    <a:pathLst>
                      <a:path extrusionOk="0" h="741" w="733">
                        <a:moveTo>
                          <a:pt x="411" y="714"/>
                        </a:moveTo>
                        <a:cubicBezTo>
                          <a:pt x="224" y="741"/>
                          <a:pt x="45" y="607"/>
                          <a:pt x="19" y="420"/>
                        </a:cubicBezTo>
                        <a:cubicBezTo>
                          <a:pt x="1" y="223"/>
                          <a:pt x="135" y="45"/>
                          <a:pt x="322" y="27"/>
                        </a:cubicBezTo>
                        <a:cubicBezTo>
                          <a:pt x="509" y="0"/>
                          <a:pt x="688" y="134"/>
                          <a:pt x="715" y="321"/>
                        </a:cubicBezTo>
                        <a:cubicBezTo>
                          <a:pt x="732" y="509"/>
                          <a:pt x="599" y="687"/>
                          <a:pt x="411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2"/>
                  <p:cNvSpPr/>
                  <p:nvPr/>
                </p:nvSpPr>
                <p:spPr>
                  <a:xfrm>
                    <a:off x="2220830" y="2484737"/>
                    <a:ext cx="23850" cy="24180"/>
                  </a:xfrm>
                  <a:custGeom>
                    <a:rect b="b" l="l" r="r" t="t"/>
                    <a:pathLst>
                      <a:path extrusionOk="0" h="733" w="723">
                        <a:moveTo>
                          <a:pt x="393" y="714"/>
                        </a:moveTo>
                        <a:cubicBezTo>
                          <a:pt x="197" y="732"/>
                          <a:pt x="36" y="581"/>
                          <a:pt x="18" y="393"/>
                        </a:cubicBezTo>
                        <a:cubicBezTo>
                          <a:pt x="0" y="197"/>
                          <a:pt x="143" y="28"/>
                          <a:pt x="339" y="19"/>
                        </a:cubicBezTo>
                        <a:cubicBezTo>
                          <a:pt x="527" y="1"/>
                          <a:pt x="696" y="152"/>
                          <a:pt x="714" y="340"/>
                        </a:cubicBezTo>
                        <a:cubicBezTo>
                          <a:pt x="723" y="527"/>
                          <a:pt x="580" y="697"/>
                          <a:pt x="393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2"/>
                  <p:cNvSpPr/>
                  <p:nvPr/>
                </p:nvSpPr>
                <p:spPr>
                  <a:xfrm>
                    <a:off x="2217300" y="2393230"/>
                    <a:ext cx="23289" cy="22992"/>
                  </a:xfrm>
                  <a:custGeom>
                    <a:rect b="b" l="l" r="r" t="t"/>
                    <a:pathLst>
                      <a:path extrusionOk="0" h="697" w="706">
                        <a:moveTo>
                          <a:pt x="366" y="696"/>
                        </a:moveTo>
                        <a:cubicBezTo>
                          <a:pt x="170" y="696"/>
                          <a:pt x="9" y="545"/>
                          <a:pt x="9" y="348"/>
                        </a:cubicBezTo>
                        <a:cubicBezTo>
                          <a:pt x="0" y="152"/>
                          <a:pt x="152" y="0"/>
                          <a:pt x="348" y="0"/>
                        </a:cubicBezTo>
                        <a:cubicBezTo>
                          <a:pt x="536" y="0"/>
                          <a:pt x="696" y="152"/>
                          <a:pt x="705" y="348"/>
                        </a:cubicBezTo>
                        <a:cubicBezTo>
                          <a:pt x="705" y="536"/>
                          <a:pt x="553" y="696"/>
                          <a:pt x="366" y="6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7" name="Google Shape;287;p2"/>
                <p:cNvGrpSpPr/>
                <p:nvPr/>
              </p:nvGrpSpPr>
              <p:grpSpPr>
                <a:xfrm>
                  <a:off x="944156" y="-814718"/>
                  <a:ext cx="6921994" cy="6773146"/>
                  <a:chOff x="1908900" y="707569"/>
                  <a:chExt cx="3351893" cy="3279815"/>
                </a:xfrm>
              </p:grpSpPr>
              <p:sp>
                <p:nvSpPr>
                  <p:cNvPr id="288" name="Google Shape;288;p2"/>
                  <p:cNvSpPr/>
                  <p:nvPr/>
                </p:nvSpPr>
                <p:spPr>
                  <a:xfrm>
                    <a:off x="1908900" y="707569"/>
                    <a:ext cx="2615909" cy="3061174"/>
                  </a:xfrm>
                  <a:custGeom>
                    <a:rect b="b" l="l" r="r" t="t"/>
                    <a:pathLst>
                      <a:path extrusionOk="0" h="92798" w="79300">
                        <a:moveTo>
                          <a:pt x="26817" y="92797"/>
                        </a:moveTo>
                        <a:cubicBezTo>
                          <a:pt x="15764" y="85785"/>
                          <a:pt x="8074" y="74902"/>
                          <a:pt x="5148" y="62145"/>
                        </a:cubicBezTo>
                        <a:cubicBezTo>
                          <a:pt x="2212" y="49379"/>
                          <a:pt x="4398" y="36220"/>
                          <a:pt x="11303" y="25087"/>
                        </a:cubicBezTo>
                        <a:cubicBezTo>
                          <a:pt x="18253" y="13873"/>
                          <a:pt x="29154" y="6031"/>
                          <a:pt x="41991" y="3016"/>
                        </a:cubicBezTo>
                        <a:cubicBezTo>
                          <a:pt x="54838" y="1"/>
                          <a:pt x="68085" y="2169"/>
                          <a:pt x="79299" y="9118"/>
                        </a:cubicBezTo>
                        <a:lnTo>
                          <a:pt x="77961" y="11277"/>
                        </a:lnTo>
                        <a:cubicBezTo>
                          <a:pt x="67318" y="4684"/>
                          <a:pt x="54757" y="2633"/>
                          <a:pt x="42571" y="5496"/>
                        </a:cubicBezTo>
                        <a:cubicBezTo>
                          <a:pt x="30394" y="8351"/>
                          <a:pt x="20055" y="15782"/>
                          <a:pt x="13462" y="26425"/>
                        </a:cubicBezTo>
                        <a:cubicBezTo>
                          <a:pt x="0" y="48148"/>
                          <a:pt x="6602" y="76953"/>
                          <a:pt x="28173" y="9064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89" name="Google Shape;289;p2"/>
                  <p:cNvGrpSpPr/>
                  <p:nvPr/>
                </p:nvGrpSpPr>
                <p:grpSpPr>
                  <a:xfrm>
                    <a:off x="2072221" y="798812"/>
                    <a:ext cx="3188572" cy="3188572"/>
                    <a:chOff x="2072221" y="798812"/>
                    <a:chExt cx="3188572" cy="3188572"/>
                  </a:xfrm>
                </p:grpSpPr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2072221" y="798812"/>
                      <a:ext cx="2642398" cy="3188572"/>
                    </a:xfrm>
                    <a:custGeom>
                      <a:rect b="b" l="l" r="r" t="t"/>
                      <a:pathLst>
                        <a:path extrusionOk="0" h="96660" w="80103">
                          <a:moveTo>
                            <a:pt x="48334" y="96659"/>
                          </a:moveTo>
                          <a:cubicBezTo>
                            <a:pt x="35426" y="96659"/>
                            <a:pt x="23284" y="91637"/>
                            <a:pt x="14158" y="82502"/>
                          </a:cubicBezTo>
                          <a:cubicBezTo>
                            <a:pt x="5032" y="73376"/>
                            <a:pt x="0" y="61243"/>
                            <a:pt x="0" y="48334"/>
                          </a:cubicBezTo>
                          <a:cubicBezTo>
                            <a:pt x="0" y="35426"/>
                            <a:pt x="5032" y="23284"/>
                            <a:pt x="14158" y="14158"/>
                          </a:cubicBezTo>
                          <a:cubicBezTo>
                            <a:pt x="23284" y="5032"/>
                            <a:pt x="35426" y="0"/>
                            <a:pt x="48334" y="0"/>
                          </a:cubicBezTo>
                          <a:cubicBezTo>
                            <a:pt x="60021" y="0"/>
                            <a:pt x="71306" y="4238"/>
                            <a:pt x="80102" y="11910"/>
                          </a:cubicBezTo>
                          <a:lnTo>
                            <a:pt x="79826" y="12231"/>
                          </a:lnTo>
                          <a:cubicBezTo>
                            <a:pt x="71101" y="4621"/>
                            <a:pt x="59923" y="429"/>
                            <a:pt x="48334" y="429"/>
                          </a:cubicBezTo>
                          <a:cubicBezTo>
                            <a:pt x="21919" y="429"/>
                            <a:pt x="428" y="21919"/>
                            <a:pt x="428" y="48334"/>
                          </a:cubicBezTo>
                          <a:cubicBezTo>
                            <a:pt x="428" y="74749"/>
                            <a:pt x="21919" y="96240"/>
                            <a:pt x="48334" y="96240"/>
                          </a:cubicBezTo>
                          <a:cubicBezTo>
                            <a:pt x="59914" y="96240"/>
                            <a:pt x="71092" y="92047"/>
                            <a:pt x="79808" y="84447"/>
                          </a:cubicBezTo>
                          <a:lnTo>
                            <a:pt x="80084" y="84759"/>
                          </a:lnTo>
                          <a:cubicBezTo>
                            <a:pt x="71297" y="92431"/>
                            <a:pt x="60012" y="96659"/>
                            <a:pt x="48334" y="9665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4819651" y="1302927"/>
                      <a:ext cx="441142" cy="2177703"/>
                    </a:xfrm>
                    <a:custGeom>
                      <a:rect b="b" l="l" r="r" t="t"/>
                      <a:pathLst>
                        <a:path extrusionOk="0" h="66016" w="13373">
                          <a:moveTo>
                            <a:pt x="384" y="66015"/>
                          </a:moveTo>
                          <a:lnTo>
                            <a:pt x="71" y="65730"/>
                          </a:lnTo>
                          <a:cubicBezTo>
                            <a:pt x="8377" y="56836"/>
                            <a:pt x="12953" y="45230"/>
                            <a:pt x="12953" y="33052"/>
                          </a:cubicBezTo>
                          <a:cubicBezTo>
                            <a:pt x="12953" y="20831"/>
                            <a:pt x="8350" y="9198"/>
                            <a:pt x="0" y="286"/>
                          </a:cubicBezTo>
                          <a:lnTo>
                            <a:pt x="303" y="0"/>
                          </a:lnTo>
                          <a:cubicBezTo>
                            <a:pt x="8734" y="8984"/>
                            <a:pt x="13373" y="20724"/>
                            <a:pt x="13373" y="33052"/>
                          </a:cubicBezTo>
                          <a:cubicBezTo>
                            <a:pt x="13373" y="45337"/>
                            <a:pt x="8761" y="57041"/>
                            <a:pt x="384" y="66015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292" name="Google Shape;292;p2"/>
                <p:cNvGrpSpPr/>
                <p:nvPr/>
              </p:nvGrpSpPr>
              <p:grpSpPr>
                <a:xfrm>
                  <a:off x="1600448" y="8747"/>
                  <a:ext cx="5975841" cy="5315189"/>
                  <a:chOff x="2226702" y="1106322"/>
                  <a:chExt cx="2893729" cy="2573817"/>
                </a:xfrm>
              </p:grpSpPr>
              <p:sp>
                <p:nvSpPr>
                  <p:cNvPr id="293" name="Google Shape;293;p2"/>
                  <p:cNvSpPr/>
                  <p:nvPr/>
                </p:nvSpPr>
                <p:spPr>
                  <a:xfrm>
                    <a:off x="2379731" y="1106322"/>
                    <a:ext cx="2573553" cy="2573817"/>
                  </a:xfrm>
                  <a:custGeom>
                    <a:rect b="b" l="l" r="r" t="t"/>
                    <a:pathLst>
                      <a:path extrusionOk="0" h="78024" w="78016">
                        <a:moveTo>
                          <a:pt x="39012" y="233"/>
                        </a:moveTo>
                        <a:cubicBezTo>
                          <a:pt x="17629" y="233"/>
                          <a:pt x="233" y="17629"/>
                          <a:pt x="233" y="39012"/>
                        </a:cubicBezTo>
                        <a:cubicBezTo>
                          <a:pt x="233" y="60387"/>
                          <a:pt x="17629" y="77783"/>
                          <a:pt x="39012" y="77783"/>
                        </a:cubicBezTo>
                        <a:cubicBezTo>
                          <a:pt x="60387" y="77783"/>
                          <a:pt x="77783" y="60387"/>
                          <a:pt x="77783" y="39012"/>
                        </a:cubicBezTo>
                        <a:cubicBezTo>
                          <a:pt x="77783" y="17629"/>
                          <a:pt x="60387" y="233"/>
                          <a:pt x="39012" y="233"/>
                        </a:cubicBezTo>
                        <a:close/>
                        <a:moveTo>
                          <a:pt x="39012" y="78024"/>
                        </a:moveTo>
                        <a:cubicBezTo>
                          <a:pt x="17495" y="78024"/>
                          <a:pt x="1" y="60521"/>
                          <a:pt x="1" y="39012"/>
                        </a:cubicBezTo>
                        <a:cubicBezTo>
                          <a:pt x="1" y="17504"/>
                          <a:pt x="17495" y="1"/>
                          <a:pt x="39012" y="1"/>
                        </a:cubicBezTo>
                        <a:cubicBezTo>
                          <a:pt x="60521" y="1"/>
                          <a:pt x="78015" y="17504"/>
                          <a:pt x="78015" y="39012"/>
                        </a:cubicBezTo>
                        <a:cubicBezTo>
                          <a:pt x="78015" y="60521"/>
                          <a:pt x="60521" y="78024"/>
                          <a:pt x="39012" y="780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2"/>
                  <p:cNvSpPr/>
                  <p:nvPr/>
                </p:nvSpPr>
                <p:spPr>
                  <a:xfrm>
                    <a:off x="4257280" y="1239063"/>
                    <a:ext cx="66536" cy="66536"/>
                  </a:xfrm>
                  <a:custGeom>
                    <a:rect b="b" l="l" r="r" t="t"/>
                    <a:pathLst>
                      <a:path extrusionOk="0" h="2017" w="2017">
                        <a:moveTo>
                          <a:pt x="0" y="1008"/>
                        </a:moveTo>
                        <a:cubicBezTo>
                          <a:pt x="0" y="455"/>
                          <a:pt x="455" y="0"/>
                          <a:pt x="1008" y="0"/>
                        </a:cubicBezTo>
                        <a:cubicBezTo>
                          <a:pt x="1561" y="0"/>
                          <a:pt x="2016" y="455"/>
                          <a:pt x="2016" y="1008"/>
                        </a:cubicBezTo>
                        <a:cubicBezTo>
                          <a:pt x="2016" y="1561"/>
                          <a:pt x="1561" y="2016"/>
                          <a:pt x="1008" y="2016"/>
                        </a:cubicBezTo>
                        <a:cubicBezTo>
                          <a:pt x="455" y="2016"/>
                          <a:pt x="0" y="1561"/>
                          <a:pt x="0" y="10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2"/>
                  <p:cNvSpPr/>
                  <p:nvPr/>
                </p:nvSpPr>
                <p:spPr>
                  <a:xfrm>
                    <a:off x="4257280" y="3481191"/>
                    <a:ext cx="66536" cy="66536"/>
                  </a:xfrm>
                  <a:custGeom>
                    <a:rect b="b" l="l" r="r" t="t"/>
                    <a:pathLst>
                      <a:path extrusionOk="0" h="2017" w="2017">
                        <a:moveTo>
                          <a:pt x="0" y="1008"/>
                        </a:moveTo>
                        <a:cubicBezTo>
                          <a:pt x="0" y="455"/>
                          <a:pt x="455" y="0"/>
                          <a:pt x="1008" y="0"/>
                        </a:cubicBezTo>
                        <a:cubicBezTo>
                          <a:pt x="1561" y="0"/>
                          <a:pt x="2016" y="455"/>
                          <a:pt x="2016" y="1008"/>
                        </a:cubicBezTo>
                        <a:cubicBezTo>
                          <a:pt x="2016" y="1561"/>
                          <a:pt x="1561" y="2016"/>
                          <a:pt x="1008" y="2016"/>
                        </a:cubicBezTo>
                        <a:cubicBezTo>
                          <a:pt x="455" y="2016"/>
                          <a:pt x="0" y="1561"/>
                          <a:pt x="0" y="10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2"/>
                  <p:cNvSpPr/>
                  <p:nvPr/>
                </p:nvSpPr>
                <p:spPr>
                  <a:xfrm>
                    <a:off x="2226702" y="2387622"/>
                    <a:ext cx="167478" cy="7983"/>
                  </a:xfrm>
                  <a:custGeom>
                    <a:rect b="b" l="l" r="r" t="t"/>
                    <a:pathLst>
                      <a:path extrusionOk="0" h="242" w="5077">
                        <a:moveTo>
                          <a:pt x="1" y="1"/>
                        </a:moveTo>
                        <a:lnTo>
                          <a:pt x="1" y="242"/>
                        </a:lnTo>
                        <a:lnTo>
                          <a:pt x="5077" y="242"/>
                        </a:lnTo>
                        <a:lnTo>
                          <a:pt x="50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2"/>
                  <p:cNvSpPr/>
                  <p:nvPr/>
                </p:nvSpPr>
                <p:spPr>
                  <a:xfrm>
                    <a:off x="2362082" y="2359978"/>
                    <a:ext cx="66239" cy="66536"/>
                  </a:xfrm>
                  <a:custGeom>
                    <a:rect b="b" l="l" r="r" t="t"/>
                    <a:pathLst>
                      <a:path extrusionOk="0" h="2017" w="2008">
                        <a:moveTo>
                          <a:pt x="1009" y="0"/>
                        </a:moveTo>
                        <a:cubicBezTo>
                          <a:pt x="447" y="0"/>
                          <a:pt x="0" y="446"/>
                          <a:pt x="0" y="1008"/>
                        </a:cubicBezTo>
                        <a:cubicBezTo>
                          <a:pt x="0" y="1561"/>
                          <a:pt x="447" y="2016"/>
                          <a:pt x="1009" y="2016"/>
                        </a:cubicBezTo>
                        <a:cubicBezTo>
                          <a:pt x="1562" y="2016"/>
                          <a:pt x="2008" y="1561"/>
                          <a:pt x="2008" y="1008"/>
                        </a:cubicBezTo>
                        <a:cubicBezTo>
                          <a:pt x="2008" y="446"/>
                          <a:pt x="1562" y="0"/>
                          <a:pt x="100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2"/>
                  <p:cNvSpPr/>
                  <p:nvPr/>
                </p:nvSpPr>
                <p:spPr>
                  <a:xfrm>
                    <a:off x="4953251" y="2387622"/>
                    <a:ext cx="167181" cy="7983"/>
                  </a:xfrm>
                  <a:custGeom>
                    <a:rect b="b" l="l" r="r" t="t"/>
                    <a:pathLst>
                      <a:path extrusionOk="0" h="242" w="5068">
                        <a:moveTo>
                          <a:pt x="0" y="1"/>
                        </a:moveTo>
                        <a:lnTo>
                          <a:pt x="0" y="242"/>
                        </a:lnTo>
                        <a:lnTo>
                          <a:pt x="5067" y="242"/>
                        </a:lnTo>
                        <a:lnTo>
                          <a:pt x="50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2"/>
                  <p:cNvSpPr/>
                  <p:nvPr/>
                </p:nvSpPr>
                <p:spPr>
                  <a:xfrm>
                    <a:off x="4918812" y="2359978"/>
                    <a:ext cx="66536" cy="66536"/>
                  </a:xfrm>
                  <a:custGeom>
                    <a:rect b="b" l="l" r="r" t="t"/>
                    <a:pathLst>
                      <a:path extrusionOk="0" h="2017" w="2017">
                        <a:moveTo>
                          <a:pt x="1009" y="0"/>
                        </a:moveTo>
                        <a:cubicBezTo>
                          <a:pt x="455" y="0"/>
                          <a:pt x="1" y="446"/>
                          <a:pt x="1" y="1008"/>
                        </a:cubicBezTo>
                        <a:cubicBezTo>
                          <a:pt x="1" y="1561"/>
                          <a:pt x="455" y="2016"/>
                          <a:pt x="1009" y="2016"/>
                        </a:cubicBezTo>
                        <a:cubicBezTo>
                          <a:pt x="1562" y="2016"/>
                          <a:pt x="2017" y="1561"/>
                          <a:pt x="2017" y="1008"/>
                        </a:cubicBezTo>
                        <a:cubicBezTo>
                          <a:pt x="2017" y="446"/>
                          <a:pt x="1562" y="0"/>
                          <a:pt x="100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300" name="Google Shape;300;p2"/>
          <p:cNvGrpSpPr/>
          <p:nvPr/>
        </p:nvGrpSpPr>
        <p:grpSpPr>
          <a:xfrm>
            <a:off x="-680180" y="141258"/>
            <a:ext cx="2657555" cy="1055386"/>
            <a:chOff x="-680180" y="141258"/>
            <a:chExt cx="2657555" cy="1055386"/>
          </a:xfrm>
        </p:grpSpPr>
        <p:sp>
          <p:nvSpPr>
            <p:cNvPr id="301" name="Google Shape;301;p2"/>
            <p:cNvSpPr/>
            <p:nvPr/>
          </p:nvSpPr>
          <p:spPr>
            <a:xfrm>
              <a:off x="1549106" y="767879"/>
              <a:ext cx="428268" cy="428765"/>
            </a:xfrm>
            <a:custGeom>
              <a:rect b="b" l="l" r="r" t="t"/>
              <a:pathLst>
                <a:path extrusionOk="0" h="7771" w="7762">
                  <a:moveTo>
                    <a:pt x="0" y="3890"/>
                  </a:moveTo>
                  <a:cubicBezTo>
                    <a:pt x="0" y="6031"/>
                    <a:pt x="1740" y="7771"/>
                    <a:pt x="3881" y="7771"/>
                  </a:cubicBezTo>
                  <a:lnTo>
                    <a:pt x="3881" y="7771"/>
                  </a:lnTo>
                  <a:cubicBezTo>
                    <a:pt x="6031" y="7771"/>
                    <a:pt x="7761" y="6031"/>
                    <a:pt x="7761" y="3890"/>
                  </a:cubicBezTo>
                  <a:lnTo>
                    <a:pt x="7761" y="3890"/>
                  </a:lnTo>
                  <a:cubicBezTo>
                    <a:pt x="7761" y="1740"/>
                    <a:pt x="6031" y="0"/>
                    <a:pt x="3881" y="0"/>
                  </a:cubicBezTo>
                  <a:lnTo>
                    <a:pt x="3881" y="0"/>
                  </a:lnTo>
                  <a:cubicBezTo>
                    <a:pt x="1740" y="0"/>
                    <a:pt x="0" y="1740"/>
                    <a:pt x="0" y="389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114300" rotWithShape="0" algn="bl" dir="3000000" dist="19050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2"/>
            <p:cNvGrpSpPr/>
            <p:nvPr/>
          </p:nvGrpSpPr>
          <p:grpSpPr>
            <a:xfrm>
              <a:off x="-660979" y="141258"/>
              <a:ext cx="1286237" cy="104943"/>
              <a:chOff x="1131682" y="748176"/>
              <a:chExt cx="769005" cy="62742"/>
            </a:xfrm>
          </p:grpSpPr>
          <p:sp>
            <p:nvSpPr>
              <p:cNvPr id="303" name="Google Shape;303;p2"/>
              <p:cNvSpPr/>
              <p:nvPr/>
            </p:nvSpPr>
            <p:spPr>
              <a:xfrm>
                <a:off x="1320601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1257628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1194655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1131682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1381529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1442457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503649" y="748176"/>
                <a:ext cx="91870" cy="62742"/>
              </a:xfrm>
              <a:custGeom>
                <a:rect b="b" l="l" r="r" t="t"/>
                <a:pathLst>
                  <a:path extrusionOk="0" h="1902" w="2785">
                    <a:moveTo>
                      <a:pt x="1" y="1"/>
                    </a:moveTo>
                    <a:lnTo>
                      <a:pt x="1946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1564577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0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1625504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686399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747624" y="748176"/>
                <a:ext cx="91837" cy="62742"/>
              </a:xfrm>
              <a:custGeom>
                <a:rect b="b" l="l" r="r" t="t"/>
                <a:pathLst>
                  <a:path extrusionOk="0" h="1902" w="2784">
                    <a:moveTo>
                      <a:pt x="0" y="1"/>
                    </a:moveTo>
                    <a:lnTo>
                      <a:pt x="1945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808519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2"/>
            <p:cNvGrpSpPr/>
            <p:nvPr/>
          </p:nvGrpSpPr>
          <p:grpSpPr>
            <a:xfrm>
              <a:off x="-680180" y="383972"/>
              <a:ext cx="2590627" cy="744751"/>
              <a:chOff x="1120202" y="893288"/>
              <a:chExt cx="1548862" cy="445265"/>
            </a:xfrm>
          </p:grpSpPr>
          <p:sp>
            <p:nvSpPr>
              <p:cNvPr id="316" name="Google Shape;316;p2"/>
              <p:cNvSpPr/>
              <p:nvPr/>
            </p:nvSpPr>
            <p:spPr>
              <a:xfrm>
                <a:off x="1120202" y="909452"/>
                <a:ext cx="1548862" cy="429101"/>
              </a:xfrm>
              <a:custGeom>
                <a:rect b="b" l="l" r="r" t="t"/>
                <a:pathLst>
                  <a:path extrusionOk="0" h="13008" w="46953">
                    <a:moveTo>
                      <a:pt x="44294" y="8119"/>
                    </a:moveTo>
                    <a:cubicBezTo>
                      <a:pt x="45534" y="8119"/>
                      <a:pt x="46533" y="9118"/>
                      <a:pt x="46533" y="10358"/>
                    </a:cubicBezTo>
                    <a:cubicBezTo>
                      <a:pt x="46533" y="11589"/>
                      <a:pt x="45534" y="12588"/>
                      <a:pt x="44294" y="12588"/>
                    </a:cubicBezTo>
                    <a:cubicBezTo>
                      <a:pt x="43063" y="12588"/>
                      <a:pt x="42063" y="11589"/>
                      <a:pt x="42063" y="10358"/>
                    </a:cubicBezTo>
                    <a:cubicBezTo>
                      <a:pt x="42063" y="9118"/>
                      <a:pt x="43063" y="8119"/>
                      <a:pt x="44294" y="8119"/>
                    </a:cubicBezTo>
                    <a:close/>
                    <a:moveTo>
                      <a:pt x="206" y="1"/>
                    </a:moveTo>
                    <a:cubicBezTo>
                      <a:pt x="90" y="1"/>
                      <a:pt x="1" y="99"/>
                      <a:pt x="1" y="215"/>
                    </a:cubicBezTo>
                    <a:cubicBezTo>
                      <a:pt x="1" y="331"/>
                      <a:pt x="90" y="420"/>
                      <a:pt x="206" y="420"/>
                    </a:cubicBezTo>
                    <a:lnTo>
                      <a:pt x="34641" y="420"/>
                    </a:lnTo>
                    <a:lnTo>
                      <a:pt x="42563" y="8342"/>
                    </a:lnTo>
                    <a:cubicBezTo>
                      <a:pt x="42001" y="8832"/>
                      <a:pt x="41644" y="9555"/>
                      <a:pt x="41644" y="10358"/>
                    </a:cubicBezTo>
                    <a:cubicBezTo>
                      <a:pt x="41644" y="11821"/>
                      <a:pt x="42831" y="13008"/>
                      <a:pt x="44294" y="13008"/>
                    </a:cubicBezTo>
                    <a:cubicBezTo>
                      <a:pt x="45766" y="13008"/>
                      <a:pt x="46952" y="11821"/>
                      <a:pt x="46952" y="10358"/>
                    </a:cubicBezTo>
                    <a:cubicBezTo>
                      <a:pt x="46952" y="8886"/>
                      <a:pt x="45766" y="7700"/>
                      <a:pt x="44294" y="7700"/>
                    </a:cubicBezTo>
                    <a:cubicBezTo>
                      <a:pt x="43785" y="7700"/>
                      <a:pt x="43303" y="7842"/>
                      <a:pt x="42902" y="8101"/>
                    </a:cubicBezTo>
                    <a:cubicBezTo>
                      <a:pt x="42893" y="8083"/>
                      <a:pt x="42884" y="8065"/>
                      <a:pt x="42866" y="8047"/>
                    </a:cubicBezTo>
                    <a:lnTo>
                      <a:pt x="34882" y="63"/>
                    </a:lnTo>
                    <a:cubicBezTo>
                      <a:pt x="34837" y="27"/>
                      <a:pt x="34784" y="1"/>
                      <a:pt x="34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1880036" y="893288"/>
                <a:ext cx="42719" cy="42686"/>
              </a:xfrm>
              <a:custGeom>
                <a:rect b="b" l="l" r="r" t="t"/>
                <a:pathLst>
                  <a:path extrusionOk="0" h="1294" w="1295">
                    <a:moveTo>
                      <a:pt x="643" y="0"/>
                    </a:moveTo>
                    <a:cubicBezTo>
                      <a:pt x="286" y="0"/>
                      <a:pt x="1" y="294"/>
                      <a:pt x="1" y="651"/>
                    </a:cubicBezTo>
                    <a:cubicBezTo>
                      <a:pt x="1" y="1008"/>
                      <a:pt x="286" y="1294"/>
                      <a:pt x="643" y="1294"/>
                    </a:cubicBezTo>
                    <a:cubicBezTo>
                      <a:pt x="1000" y="1294"/>
                      <a:pt x="1294" y="1008"/>
                      <a:pt x="1294" y="651"/>
                    </a:cubicBezTo>
                    <a:cubicBezTo>
                      <a:pt x="1294" y="294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8" name="Google Shape;318;p2"/>
          <p:cNvGrpSpPr/>
          <p:nvPr/>
        </p:nvGrpSpPr>
        <p:grpSpPr>
          <a:xfrm>
            <a:off x="7170816" y="141248"/>
            <a:ext cx="2657555" cy="1055386"/>
            <a:chOff x="7170816" y="141248"/>
            <a:chExt cx="2657555" cy="1055386"/>
          </a:xfrm>
        </p:grpSpPr>
        <p:grpSp>
          <p:nvGrpSpPr>
            <p:cNvPr id="319" name="Google Shape;319;p2"/>
            <p:cNvGrpSpPr/>
            <p:nvPr/>
          </p:nvGrpSpPr>
          <p:grpSpPr>
            <a:xfrm flipH="1">
              <a:off x="8522933" y="141248"/>
              <a:ext cx="1286237" cy="104943"/>
              <a:chOff x="1131682" y="748176"/>
              <a:chExt cx="769005" cy="62742"/>
            </a:xfrm>
          </p:grpSpPr>
          <p:sp>
            <p:nvSpPr>
              <p:cNvPr id="320" name="Google Shape;320;p2"/>
              <p:cNvSpPr/>
              <p:nvPr/>
            </p:nvSpPr>
            <p:spPr>
              <a:xfrm>
                <a:off x="1320601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257628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194655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1131682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1381529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442457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1503649" y="748176"/>
                <a:ext cx="91870" cy="62742"/>
              </a:xfrm>
              <a:custGeom>
                <a:rect b="b" l="l" r="r" t="t"/>
                <a:pathLst>
                  <a:path extrusionOk="0" h="1902" w="2785">
                    <a:moveTo>
                      <a:pt x="1" y="1"/>
                    </a:moveTo>
                    <a:lnTo>
                      <a:pt x="1946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564577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0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625504" y="748176"/>
                <a:ext cx="92134" cy="62742"/>
              </a:xfrm>
              <a:custGeom>
                <a:rect b="b" l="l" r="r" t="t"/>
                <a:pathLst>
                  <a:path extrusionOk="0" h="1902" w="2793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1686399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1747624" y="748176"/>
                <a:ext cx="91837" cy="62742"/>
              </a:xfrm>
              <a:custGeom>
                <a:rect b="b" l="l" r="r" t="t"/>
                <a:pathLst>
                  <a:path extrusionOk="0" h="1902" w="2784">
                    <a:moveTo>
                      <a:pt x="0" y="1"/>
                    </a:moveTo>
                    <a:lnTo>
                      <a:pt x="1945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808519" y="748176"/>
                <a:ext cx="92167" cy="62742"/>
              </a:xfrm>
              <a:custGeom>
                <a:rect b="b" l="l" r="r" t="t"/>
                <a:pathLst>
                  <a:path extrusionOk="0" h="1902" w="2794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" name="Google Shape;332;p2"/>
            <p:cNvSpPr/>
            <p:nvPr/>
          </p:nvSpPr>
          <p:spPr>
            <a:xfrm flipH="1">
              <a:off x="7170816" y="767869"/>
              <a:ext cx="428268" cy="428765"/>
            </a:xfrm>
            <a:custGeom>
              <a:rect b="b" l="l" r="r" t="t"/>
              <a:pathLst>
                <a:path extrusionOk="0" h="7771" w="7762">
                  <a:moveTo>
                    <a:pt x="0" y="3890"/>
                  </a:moveTo>
                  <a:cubicBezTo>
                    <a:pt x="0" y="6031"/>
                    <a:pt x="1740" y="7771"/>
                    <a:pt x="3881" y="7771"/>
                  </a:cubicBezTo>
                  <a:lnTo>
                    <a:pt x="3881" y="7771"/>
                  </a:lnTo>
                  <a:cubicBezTo>
                    <a:pt x="6031" y="7771"/>
                    <a:pt x="7761" y="6031"/>
                    <a:pt x="7761" y="3890"/>
                  </a:cubicBezTo>
                  <a:lnTo>
                    <a:pt x="7761" y="3890"/>
                  </a:lnTo>
                  <a:cubicBezTo>
                    <a:pt x="7761" y="1740"/>
                    <a:pt x="6031" y="0"/>
                    <a:pt x="3881" y="0"/>
                  </a:cubicBezTo>
                  <a:lnTo>
                    <a:pt x="3881" y="0"/>
                  </a:lnTo>
                  <a:cubicBezTo>
                    <a:pt x="1740" y="0"/>
                    <a:pt x="0" y="1740"/>
                    <a:pt x="0" y="389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114300" rotWithShape="0" algn="bl" dir="3000000" dist="19050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"/>
            <p:cNvGrpSpPr/>
            <p:nvPr/>
          </p:nvGrpSpPr>
          <p:grpSpPr>
            <a:xfrm flipH="1">
              <a:off x="7237744" y="383963"/>
              <a:ext cx="2590627" cy="744751"/>
              <a:chOff x="1120202" y="893288"/>
              <a:chExt cx="1548862" cy="445265"/>
            </a:xfrm>
          </p:grpSpPr>
          <p:sp>
            <p:nvSpPr>
              <p:cNvPr id="334" name="Google Shape;334;p2"/>
              <p:cNvSpPr/>
              <p:nvPr/>
            </p:nvSpPr>
            <p:spPr>
              <a:xfrm>
                <a:off x="1120202" y="909452"/>
                <a:ext cx="1548862" cy="429101"/>
              </a:xfrm>
              <a:custGeom>
                <a:rect b="b" l="l" r="r" t="t"/>
                <a:pathLst>
                  <a:path extrusionOk="0" h="13008" w="46953">
                    <a:moveTo>
                      <a:pt x="44294" y="8119"/>
                    </a:moveTo>
                    <a:cubicBezTo>
                      <a:pt x="45534" y="8119"/>
                      <a:pt x="46533" y="9118"/>
                      <a:pt x="46533" y="10358"/>
                    </a:cubicBezTo>
                    <a:cubicBezTo>
                      <a:pt x="46533" y="11589"/>
                      <a:pt x="45534" y="12588"/>
                      <a:pt x="44294" y="12588"/>
                    </a:cubicBezTo>
                    <a:cubicBezTo>
                      <a:pt x="43063" y="12588"/>
                      <a:pt x="42063" y="11589"/>
                      <a:pt x="42063" y="10358"/>
                    </a:cubicBezTo>
                    <a:cubicBezTo>
                      <a:pt x="42063" y="9118"/>
                      <a:pt x="43063" y="8119"/>
                      <a:pt x="44294" y="8119"/>
                    </a:cubicBezTo>
                    <a:close/>
                    <a:moveTo>
                      <a:pt x="206" y="1"/>
                    </a:moveTo>
                    <a:cubicBezTo>
                      <a:pt x="90" y="1"/>
                      <a:pt x="1" y="99"/>
                      <a:pt x="1" y="215"/>
                    </a:cubicBezTo>
                    <a:cubicBezTo>
                      <a:pt x="1" y="331"/>
                      <a:pt x="90" y="420"/>
                      <a:pt x="206" y="420"/>
                    </a:cubicBezTo>
                    <a:lnTo>
                      <a:pt x="34641" y="420"/>
                    </a:lnTo>
                    <a:lnTo>
                      <a:pt x="42563" y="8342"/>
                    </a:lnTo>
                    <a:cubicBezTo>
                      <a:pt x="42001" y="8832"/>
                      <a:pt x="41644" y="9555"/>
                      <a:pt x="41644" y="10358"/>
                    </a:cubicBezTo>
                    <a:cubicBezTo>
                      <a:pt x="41644" y="11821"/>
                      <a:pt x="42831" y="13008"/>
                      <a:pt x="44294" y="13008"/>
                    </a:cubicBezTo>
                    <a:cubicBezTo>
                      <a:pt x="45766" y="13008"/>
                      <a:pt x="46952" y="11821"/>
                      <a:pt x="46952" y="10358"/>
                    </a:cubicBezTo>
                    <a:cubicBezTo>
                      <a:pt x="46952" y="8886"/>
                      <a:pt x="45766" y="7700"/>
                      <a:pt x="44294" y="7700"/>
                    </a:cubicBezTo>
                    <a:cubicBezTo>
                      <a:pt x="43785" y="7700"/>
                      <a:pt x="43303" y="7842"/>
                      <a:pt x="42902" y="8101"/>
                    </a:cubicBezTo>
                    <a:cubicBezTo>
                      <a:pt x="42893" y="8083"/>
                      <a:pt x="42884" y="8065"/>
                      <a:pt x="42866" y="8047"/>
                    </a:cubicBezTo>
                    <a:lnTo>
                      <a:pt x="34882" y="63"/>
                    </a:lnTo>
                    <a:cubicBezTo>
                      <a:pt x="34837" y="27"/>
                      <a:pt x="34784" y="1"/>
                      <a:pt x="34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1880036" y="893288"/>
                <a:ext cx="42719" cy="42686"/>
              </a:xfrm>
              <a:custGeom>
                <a:rect b="b" l="l" r="r" t="t"/>
                <a:pathLst>
                  <a:path extrusionOk="0" h="1294" w="1295">
                    <a:moveTo>
                      <a:pt x="643" y="0"/>
                    </a:moveTo>
                    <a:cubicBezTo>
                      <a:pt x="286" y="0"/>
                      <a:pt x="1" y="294"/>
                      <a:pt x="1" y="651"/>
                    </a:cubicBezTo>
                    <a:cubicBezTo>
                      <a:pt x="1" y="1008"/>
                      <a:pt x="286" y="1294"/>
                      <a:pt x="643" y="1294"/>
                    </a:cubicBezTo>
                    <a:cubicBezTo>
                      <a:pt x="1000" y="1294"/>
                      <a:pt x="1294" y="1008"/>
                      <a:pt x="1294" y="651"/>
                    </a:cubicBezTo>
                    <a:cubicBezTo>
                      <a:pt x="1294" y="294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6" name="Google Shape;336;p2"/>
          <p:cNvSpPr txBox="1"/>
          <p:nvPr>
            <p:ph type="ctrTitle"/>
          </p:nvPr>
        </p:nvSpPr>
        <p:spPr>
          <a:xfrm>
            <a:off x="2307850" y="1615750"/>
            <a:ext cx="4528500" cy="19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37" name="Google Shape;337;p2"/>
          <p:cNvSpPr txBox="1"/>
          <p:nvPr>
            <p:ph idx="1" type="subTitle"/>
          </p:nvPr>
        </p:nvSpPr>
        <p:spPr>
          <a:xfrm>
            <a:off x="2307550" y="338035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"/>
          <p:cNvSpPr/>
          <p:nvPr/>
        </p:nvSpPr>
        <p:spPr>
          <a:xfrm flipH="1" rot="5400000">
            <a:off x="7448825" y="4587825"/>
            <a:ext cx="1336200" cy="3108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1"/>
          <p:cNvSpPr/>
          <p:nvPr/>
        </p:nvSpPr>
        <p:spPr>
          <a:xfrm flipH="1" rot="10800000">
            <a:off x="-330525" y="211285"/>
            <a:ext cx="1842600" cy="482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1"/>
          <p:cNvSpPr txBox="1"/>
          <p:nvPr>
            <p:ph hasCustomPrompt="1" type="title"/>
          </p:nvPr>
        </p:nvSpPr>
        <p:spPr>
          <a:xfrm>
            <a:off x="2230900" y="1704075"/>
            <a:ext cx="46821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5" name="Google Shape;1005;p11"/>
          <p:cNvSpPr txBox="1"/>
          <p:nvPr>
            <p:ph idx="1" type="subTitle"/>
          </p:nvPr>
        </p:nvSpPr>
        <p:spPr>
          <a:xfrm>
            <a:off x="2090625" y="3097550"/>
            <a:ext cx="4962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"/>
          <p:cNvSpPr/>
          <p:nvPr/>
        </p:nvSpPr>
        <p:spPr>
          <a:xfrm flipH="1">
            <a:off x="7951225" y="381150"/>
            <a:ext cx="1336200" cy="195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3"/>
          <p:cNvSpPr/>
          <p:nvPr/>
        </p:nvSpPr>
        <p:spPr>
          <a:xfrm>
            <a:off x="-411725" y="711100"/>
            <a:ext cx="1336200" cy="195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3"/>
          <p:cNvSpPr txBox="1"/>
          <p:nvPr>
            <p:ph type="title"/>
          </p:nvPr>
        </p:nvSpPr>
        <p:spPr>
          <a:xfrm>
            <a:off x="720025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1" name="Google Shape;1011;p13"/>
          <p:cNvSpPr txBox="1"/>
          <p:nvPr>
            <p:ph idx="2" type="title"/>
          </p:nvPr>
        </p:nvSpPr>
        <p:spPr>
          <a:xfrm>
            <a:off x="720000" y="2099150"/>
            <a:ext cx="2503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2" name="Google Shape;1012;p13"/>
          <p:cNvSpPr txBox="1"/>
          <p:nvPr>
            <p:ph idx="1" type="subTitle"/>
          </p:nvPr>
        </p:nvSpPr>
        <p:spPr>
          <a:xfrm>
            <a:off x="720000" y="2304900"/>
            <a:ext cx="25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13"/>
          <p:cNvSpPr txBox="1"/>
          <p:nvPr>
            <p:ph idx="3" type="title"/>
          </p:nvPr>
        </p:nvSpPr>
        <p:spPr>
          <a:xfrm>
            <a:off x="3320424" y="2099150"/>
            <a:ext cx="2503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4" name="Google Shape;1014;p13"/>
          <p:cNvSpPr txBox="1"/>
          <p:nvPr>
            <p:ph idx="4" type="subTitle"/>
          </p:nvPr>
        </p:nvSpPr>
        <p:spPr>
          <a:xfrm>
            <a:off x="3320425" y="2304900"/>
            <a:ext cx="25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5" name="Google Shape;1015;p13"/>
          <p:cNvSpPr txBox="1"/>
          <p:nvPr>
            <p:ph idx="5" type="title"/>
          </p:nvPr>
        </p:nvSpPr>
        <p:spPr>
          <a:xfrm>
            <a:off x="720000" y="3913550"/>
            <a:ext cx="2503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6" name="Google Shape;1016;p13"/>
          <p:cNvSpPr txBox="1"/>
          <p:nvPr>
            <p:ph idx="6" type="subTitle"/>
          </p:nvPr>
        </p:nvSpPr>
        <p:spPr>
          <a:xfrm>
            <a:off x="720000" y="4119300"/>
            <a:ext cx="25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13"/>
          <p:cNvSpPr txBox="1"/>
          <p:nvPr>
            <p:ph idx="7" type="title"/>
          </p:nvPr>
        </p:nvSpPr>
        <p:spPr>
          <a:xfrm>
            <a:off x="3320424" y="3913550"/>
            <a:ext cx="2503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8" name="Google Shape;1018;p13"/>
          <p:cNvSpPr txBox="1"/>
          <p:nvPr>
            <p:ph idx="8" type="subTitle"/>
          </p:nvPr>
        </p:nvSpPr>
        <p:spPr>
          <a:xfrm>
            <a:off x="3320425" y="4119300"/>
            <a:ext cx="25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13"/>
          <p:cNvSpPr txBox="1"/>
          <p:nvPr>
            <p:ph idx="9" type="title"/>
          </p:nvPr>
        </p:nvSpPr>
        <p:spPr>
          <a:xfrm>
            <a:off x="5920827" y="2099150"/>
            <a:ext cx="2503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0" name="Google Shape;1020;p13"/>
          <p:cNvSpPr txBox="1"/>
          <p:nvPr>
            <p:ph idx="13" type="subTitle"/>
          </p:nvPr>
        </p:nvSpPr>
        <p:spPr>
          <a:xfrm>
            <a:off x="5920825" y="2304900"/>
            <a:ext cx="25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13"/>
          <p:cNvSpPr txBox="1"/>
          <p:nvPr>
            <p:ph idx="14" type="title"/>
          </p:nvPr>
        </p:nvSpPr>
        <p:spPr>
          <a:xfrm>
            <a:off x="5920827" y="3913550"/>
            <a:ext cx="2503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2" name="Google Shape;1022;p13"/>
          <p:cNvSpPr txBox="1"/>
          <p:nvPr>
            <p:ph idx="15" type="subTitle"/>
          </p:nvPr>
        </p:nvSpPr>
        <p:spPr>
          <a:xfrm>
            <a:off x="5920825" y="4119300"/>
            <a:ext cx="250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13"/>
          <p:cNvSpPr txBox="1"/>
          <p:nvPr>
            <p:ph hasCustomPrompt="1" idx="16" type="title"/>
          </p:nvPr>
        </p:nvSpPr>
        <p:spPr>
          <a:xfrm>
            <a:off x="1664250" y="1408124"/>
            <a:ext cx="61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4" name="Google Shape;1024;p13"/>
          <p:cNvSpPr txBox="1"/>
          <p:nvPr>
            <p:ph hasCustomPrompt="1" idx="17" type="title"/>
          </p:nvPr>
        </p:nvSpPr>
        <p:spPr>
          <a:xfrm>
            <a:off x="4264550" y="1390750"/>
            <a:ext cx="61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5" name="Google Shape;1025;p13"/>
          <p:cNvSpPr txBox="1"/>
          <p:nvPr>
            <p:ph hasCustomPrompt="1" idx="18" type="title"/>
          </p:nvPr>
        </p:nvSpPr>
        <p:spPr>
          <a:xfrm>
            <a:off x="6865100" y="1390750"/>
            <a:ext cx="61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6" name="Google Shape;1026;p13"/>
          <p:cNvSpPr txBox="1"/>
          <p:nvPr>
            <p:ph hasCustomPrompt="1" idx="19" type="title"/>
          </p:nvPr>
        </p:nvSpPr>
        <p:spPr>
          <a:xfrm>
            <a:off x="1664250" y="3205150"/>
            <a:ext cx="61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7" name="Google Shape;1027;p13"/>
          <p:cNvSpPr txBox="1"/>
          <p:nvPr>
            <p:ph hasCustomPrompt="1" idx="20" type="title"/>
          </p:nvPr>
        </p:nvSpPr>
        <p:spPr>
          <a:xfrm>
            <a:off x="4264675" y="3205150"/>
            <a:ext cx="61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8" name="Google Shape;1028;p13"/>
          <p:cNvSpPr txBox="1"/>
          <p:nvPr>
            <p:ph hasCustomPrompt="1" idx="21" type="title"/>
          </p:nvPr>
        </p:nvSpPr>
        <p:spPr>
          <a:xfrm>
            <a:off x="6865100" y="3205150"/>
            <a:ext cx="61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4"/>
          <p:cNvSpPr/>
          <p:nvPr/>
        </p:nvSpPr>
        <p:spPr>
          <a:xfrm>
            <a:off x="-206725" y="743088"/>
            <a:ext cx="1336200" cy="195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4"/>
          <p:cNvSpPr/>
          <p:nvPr/>
        </p:nvSpPr>
        <p:spPr>
          <a:xfrm flipH="1">
            <a:off x="8005500" y="296750"/>
            <a:ext cx="1336200" cy="195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14"/>
          <p:cNvGrpSpPr/>
          <p:nvPr/>
        </p:nvGrpSpPr>
        <p:grpSpPr>
          <a:xfrm>
            <a:off x="533150" y="1463677"/>
            <a:ext cx="2045059" cy="3808523"/>
            <a:chOff x="533150" y="1463677"/>
            <a:chExt cx="2045059" cy="3808523"/>
          </a:xfrm>
        </p:grpSpPr>
        <p:grpSp>
          <p:nvGrpSpPr>
            <p:cNvPr id="1033" name="Google Shape;1033;p14"/>
            <p:cNvGrpSpPr/>
            <p:nvPr/>
          </p:nvGrpSpPr>
          <p:grpSpPr>
            <a:xfrm>
              <a:off x="533150" y="1463677"/>
              <a:ext cx="2045059" cy="3808523"/>
              <a:chOff x="533150" y="1463677"/>
              <a:chExt cx="2045059" cy="3808523"/>
            </a:xfrm>
          </p:grpSpPr>
          <p:grpSp>
            <p:nvGrpSpPr>
              <p:cNvPr id="1034" name="Google Shape;1034;p14"/>
              <p:cNvGrpSpPr/>
              <p:nvPr/>
            </p:nvGrpSpPr>
            <p:grpSpPr>
              <a:xfrm>
                <a:off x="798272" y="4042030"/>
                <a:ext cx="411796" cy="870194"/>
                <a:chOff x="798272" y="4042030"/>
                <a:chExt cx="411796" cy="870194"/>
              </a:xfrm>
            </p:grpSpPr>
            <p:sp>
              <p:nvSpPr>
                <p:cNvPr id="1035" name="Google Shape;1035;p14"/>
                <p:cNvSpPr/>
                <p:nvPr/>
              </p:nvSpPr>
              <p:spPr>
                <a:xfrm>
                  <a:off x="798272" y="4042030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14"/>
                <p:cNvSpPr/>
                <p:nvPr/>
              </p:nvSpPr>
              <p:spPr>
                <a:xfrm>
                  <a:off x="798272" y="4159037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14"/>
                <p:cNvSpPr/>
                <p:nvPr/>
              </p:nvSpPr>
              <p:spPr>
                <a:xfrm>
                  <a:off x="798272" y="4276044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14"/>
                <p:cNvSpPr/>
                <p:nvPr/>
              </p:nvSpPr>
              <p:spPr>
                <a:xfrm>
                  <a:off x="798272" y="4393425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14"/>
                <p:cNvSpPr/>
                <p:nvPr/>
              </p:nvSpPr>
              <p:spPr>
                <a:xfrm>
                  <a:off x="798272" y="4510431"/>
                  <a:ext cx="400298" cy="401793"/>
                </a:xfrm>
                <a:custGeom>
                  <a:rect b="b" l="l" r="r" t="t"/>
                  <a:pathLst>
                    <a:path extrusionOk="0" h="9680" w="9644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8421" y="9680"/>
                      </a:lnTo>
                      <a:lnTo>
                        <a:pt x="9644" y="96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14"/>
                <p:cNvSpPr/>
                <p:nvPr/>
              </p:nvSpPr>
              <p:spPr>
                <a:xfrm>
                  <a:off x="798272" y="4627438"/>
                  <a:ext cx="284036" cy="284783"/>
                </a:xfrm>
                <a:custGeom>
                  <a:rect b="b" l="l" r="r" t="t"/>
                  <a:pathLst>
                    <a:path extrusionOk="0" h="6861" w="6843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5620" y="6861"/>
                      </a:lnTo>
                      <a:lnTo>
                        <a:pt x="6842" y="68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14"/>
                <p:cNvSpPr/>
                <p:nvPr/>
              </p:nvSpPr>
              <p:spPr>
                <a:xfrm>
                  <a:off x="798272" y="4744445"/>
                  <a:ext cx="167400" cy="167773"/>
                </a:xfrm>
                <a:custGeom>
                  <a:rect b="b" l="l" r="r" t="t"/>
                  <a:pathLst>
                    <a:path extrusionOk="0" h="4042" w="4033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2810" y="4042"/>
                      </a:lnTo>
                      <a:lnTo>
                        <a:pt x="4032" y="40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2" name="Google Shape;1042;p14"/>
              <p:cNvSpPr/>
              <p:nvPr/>
            </p:nvSpPr>
            <p:spPr>
              <a:xfrm>
                <a:off x="760833" y="1801468"/>
                <a:ext cx="608458" cy="3032330"/>
              </a:xfrm>
              <a:custGeom>
                <a:rect b="b" l="l" r="r" t="t"/>
                <a:pathLst>
                  <a:path extrusionOk="0" h="73055" w="14659">
                    <a:moveTo>
                      <a:pt x="1" y="0"/>
                    </a:moveTo>
                    <a:lnTo>
                      <a:pt x="1" y="48870"/>
                    </a:lnTo>
                    <a:lnTo>
                      <a:pt x="14239" y="63107"/>
                    </a:lnTo>
                    <a:lnTo>
                      <a:pt x="14239" y="73054"/>
                    </a:lnTo>
                    <a:lnTo>
                      <a:pt x="14658" y="73054"/>
                    </a:lnTo>
                    <a:lnTo>
                      <a:pt x="14658" y="62929"/>
                    </a:lnTo>
                    <a:lnTo>
                      <a:pt x="420" y="4869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713100" y="1691475"/>
                <a:ext cx="113315" cy="112983"/>
              </a:xfrm>
              <a:custGeom>
                <a:rect b="b" l="l" r="r" t="t"/>
                <a:pathLst>
                  <a:path extrusionOk="0" h="2722" w="2730">
                    <a:moveTo>
                      <a:pt x="1365" y="420"/>
                    </a:moveTo>
                    <a:cubicBezTo>
                      <a:pt x="1883" y="420"/>
                      <a:pt x="2302" y="839"/>
                      <a:pt x="2302" y="1357"/>
                    </a:cubicBezTo>
                    <a:cubicBezTo>
                      <a:pt x="2302" y="1874"/>
                      <a:pt x="1883" y="2302"/>
                      <a:pt x="1365" y="2302"/>
                    </a:cubicBezTo>
                    <a:cubicBezTo>
                      <a:pt x="848" y="2302"/>
                      <a:pt x="428" y="1874"/>
                      <a:pt x="428" y="1357"/>
                    </a:cubicBezTo>
                    <a:cubicBezTo>
                      <a:pt x="428" y="839"/>
                      <a:pt x="848" y="420"/>
                      <a:pt x="1365" y="420"/>
                    </a:cubicBezTo>
                    <a:close/>
                    <a:moveTo>
                      <a:pt x="1365" y="1"/>
                    </a:moveTo>
                    <a:cubicBezTo>
                      <a:pt x="616" y="1"/>
                      <a:pt x="0" y="607"/>
                      <a:pt x="0" y="1357"/>
                    </a:cubicBezTo>
                    <a:cubicBezTo>
                      <a:pt x="0" y="2106"/>
                      <a:pt x="616" y="2722"/>
                      <a:pt x="1365" y="2722"/>
                    </a:cubicBezTo>
                    <a:cubicBezTo>
                      <a:pt x="2114" y="2722"/>
                      <a:pt x="2730" y="2106"/>
                      <a:pt x="2730" y="1357"/>
                    </a:cubicBezTo>
                    <a:cubicBezTo>
                      <a:pt x="2730" y="607"/>
                      <a:pt x="2114" y="1"/>
                      <a:pt x="1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1302951" y="4818493"/>
                <a:ext cx="112983" cy="112983"/>
              </a:xfrm>
              <a:custGeom>
                <a:rect b="b" l="l" r="r" t="t"/>
                <a:pathLst>
                  <a:path extrusionOk="0" h="2722" w="2722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 rot="-5400000">
                <a:off x="-37000" y="4506150"/>
                <a:ext cx="1336200" cy="195900"/>
              </a:xfrm>
              <a:prstGeom prst="parallelogram">
                <a:avLst>
                  <a:gd fmla="val 25000" name="adj"/>
                </a:avLst>
              </a:prstGeom>
              <a:gradFill>
                <a:gsLst>
                  <a:gs pos="0">
                    <a:schemeClr val="accent3"/>
                  </a:gs>
                  <a:gs pos="43000">
                    <a:srgbClr val="DCDCDC">
                      <a:alpha val="4156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6" name="Google Shape;1046;p14"/>
              <p:cNvGrpSpPr/>
              <p:nvPr/>
            </p:nvGrpSpPr>
            <p:grpSpPr>
              <a:xfrm>
                <a:off x="600861" y="1463677"/>
                <a:ext cx="337800" cy="337800"/>
                <a:chOff x="2414073" y="4164177"/>
                <a:chExt cx="337800" cy="337800"/>
              </a:xfrm>
            </p:grpSpPr>
            <p:sp>
              <p:nvSpPr>
                <p:cNvPr id="1047" name="Google Shape;1047;p14"/>
                <p:cNvSpPr/>
                <p:nvPr/>
              </p:nvSpPr>
              <p:spPr>
                <a:xfrm>
                  <a:off x="2414073" y="4164177"/>
                  <a:ext cx="337800" cy="3378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50000">
                      <a:schemeClr val="lt1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st="9525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14"/>
                <p:cNvSpPr/>
                <p:nvPr/>
              </p:nvSpPr>
              <p:spPr>
                <a:xfrm>
                  <a:off x="2461907" y="4212010"/>
                  <a:ext cx="242100" cy="2421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9" name="Google Shape;1049;p14"/>
              <p:cNvSpPr/>
              <p:nvPr/>
            </p:nvSpPr>
            <p:spPr>
              <a:xfrm>
                <a:off x="1401073" y="4410069"/>
                <a:ext cx="1099451" cy="491781"/>
              </a:xfrm>
              <a:custGeom>
                <a:rect b="b" l="l" r="r" t="t"/>
                <a:pathLst>
                  <a:path extrusionOk="0" h="11848" w="26488">
                    <a:moveTo>
                      <a:pt x="26184" y="1"/>
                    </a:moveTo>
                    <a:lnTo>
                      <a:pt x="14765" y="11420"/>
                    </a:lnTo>
                    <a:lnTo>
                      <a:pt x="0" y="11420"/>
                    </a:lnTo>
                    <a:lnTo>
                      <a:pt x="0" y="11848"/>
                    </a:lnTo>
                    <a:lnTo>
                      <a:pt x="14943" y="11848"/>
                    </a:lnTo>
                    <a:lnTo>
                      <a:pt x="26487" y="295"/>
                    </a:lnTo>
                    <a:lnTo>
                      <a:pt x="261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2465226" y="4330268"/>
                <a:ext cx="112983" cy="112983"/>
              </a:xfrm>
              <a:custGeom>
                <a:rect b="b" l="l" r="r" t="t"/>
                <a:pathLst>
                  <a:path extrusionOk="0" h="2722" w="2722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1" name="Google Shape;1051;p14"/>
            <p:cNvSpPr/>
            <p:nvPr/>
          </p:nvSpPr>
          <p:spPr>
            <a:xfrm flipH="1">
              <a:off x="713090" y="3407870"/>
              <a:ext cx="103538" cy="103462"/>
            </a:xfrm>
            <a:custGeom>
              <a:rect b="b" l="l" r="r" t="t"/>
              <a:pathLst>
                <a:path extrusionOk="0" h="1294" w="1295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14"/>
          <p:cNvGrpSpPr/>
          <p:nvPr/>
        </p:nvGrpSpPr>
        <p:grpSpPr>
          <a:xfrm>
            <a:off x="5049645" y="-351377"/>
            <a:ext cx="1431865" cy="1747652"/>
            <a:chOff x="5049645" y="-351377"/>
            <a:chExt cx="1431865" cy="1747652"/>
          </a:xfrm>
        </p:grpSpPr>
        <p:cxnSp>
          <p:nvCxnSpPr>
            <p:cNvPr id="1053" name="Google Shape;1053;p14"/>
            <p:cNvCxnSpPr/>
            <p:nvPr/>
          </p:nvCxnSpPr>
          <p:spPr>
            <a:xfrm rot="10800000">
              <a:off x="5765575" y="858375"/>
              <a:ext cx="0" cy="5379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4" name="Google Shape;1054;p14"/>
            <p:cNvSpPr/>
            <p:nvPr/>
          </p:nvSpPr>
          <p:spPr>
            <a:xfrm rot="-5400000">
              <a:off x="5410539" y="-712271"/>
              <a:ext cx="710076" cy="1431865"/>
            </a:xfrm>
            <a:custGeom>
              <a:rect b="b" l="l" r="r" t="t"/>
              <a:pathLst>
                <a:path extrusionOk="0" h="35819" w="17763">
                  <a:moveTo>
                    <a:pt x="1187" y="1"/>
                  </a:moveTo>
                  <a:lnTo>
                    <a:pt x="0" y="1187"/>
                  </a:lnTo>
                  <a:lnTo>
                    <a:pt x="1187" y="2374"/>
                  </a:lnTo>
                  <a:lnTo>
                    <a:pt x="1187" y="1544"/>
                  </a:lnTo>
                  <a:cubicBezTo>
                    <a:pt x="10117" y="1723"/>
                    <a:pt x="17334" y="9038"/>
                    <a:pt x="17334" y="18012"/>
                  </a:cubicBezTo>
                  <a:cubicBezTo>
                    <a:pt x="17334" y="26987"/>
                    <a:pt x="10117" y="34302"/>
                    <a:pt x="1187" y="34472"/>
                  </a:cubicBezTo>
                  <a:lnTo>
                    <a:pt x="1187" y="33446"/>
                  </a:lnTo>
                  <a:lnTo>
                    <a:pt x="0" y="34632"/>
                  </a:lnTo>
                  <a:lnTo>
                    <a:pt x="1187" y="35819"/>
                  </a:lnTo>
                  <a:lnTo>
                    <a:pt x="1187" y="34900"/>
                  </a:lnTo>
                  <a:cubicBezTo>
                    <a:pt x="10349" y="34721"/>
                    <a:pt x="17762" y="27219"/>
                    <a:pt x="17762" y="18012"/>
                  </a:cubicBezTo>
                  <a:cubicBezTo>
                    <a:pt x="17762" y="8806"/>
                    <a:pt x="10349" y="1294"/>
                    <a:pt x="1187" y="1125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 rot="-5400000">
              <a:off x="5252230" y="-193538"/>
              <a:ext cx="1035017" cy="1034977"/>
            </a:xfrm>
            <a:custGeom>
              <a:rect b="b" l="l" r="r" t="t"/>
              <a:pathLst>
                <a:path extrusionOk="0" h="25889" w="25890">
                  <a:moveTo>
                    <a:pt x="0" y="12944"/>
                  </a:moveTo>
                  <a:cubicBezTo>
                    <a:pt x="0" y="20081"/>
                    <a:pt x="5808" y="25889"/>
                    <a:pt x="12945" y="25889"/>
                  </a:cubicBezTo>
                  <a:lnTo>
                    <a:pt x="12945" y="25889"/>
                  </a:lnTo>
                  <a:cubicBezTo>
                    <a:pt x="20082" y="25889"/>
                    <a:pt x="25889" y="20081"/>
                    <a:pt x="25889" y="12944"/>
                  </a:cubicBezTo>
                  <a:lnTo>
                    <a:pt x="25889" y="12944"/>
                  </a:lnTo>
                  <a:cubicBezTo>
                    <a:pt x="25889" y="5808"/>
                    <a:pt x="20082" y="0"/>
                    <a:pt x="12945" y="0"/>
                  </a:cubicBezTo>
                  <a:lnTo>
                    <a:pt x="12945" y="0"/>
                  </a:lnTo>
                  <a:cubicBezTo>
                    <a:pt x="5808" y="0"/>
                    <a:pt x="0" y="5808"/>
                    <a:pt x="0" y="12944"/>
                  </a:cubicBezTo>
                  <a:moveTo>
                    <a:pt x="8672" y="12837"/>
                  </a:moveTo>
                  <a:cubicBezTo>
                    <a:pt x="8672" y="10518"/>
                    <a:pt x="10554" y="8636"/>
                    <a:pt x="12882" y="8636"/>
                  </a:cubicBezTo>
                  <a:lnTo>
                    <a:pt x="12882" y="8636"/>
                  </a:lnTo>
                  <a:cubicBezTo>
                    <a:pt x="15202" y="8636"/>
                    <a:pt x="17084" y="10518"/>
                    <a:pt x="17084" y="12837"/>
                  </a:cubicBezTo>
                  <a:lnTo>
                    <a:pt x="17084" y="12837"/>
                  </a:lnTo>
                  <a:cubicBezTo>
                    <a:pt x="17084" y="15166"/>
                    <a:pt x="15202" y="17048"/>
                    <a:pt x="12882" y="17048"/>
                  </a:cubicBezTo>
                  <a:lnTo>
                    <a:pt x="12882" y="17048"/>
                  </a:lnTo>
                  <a:cubicBezTo>
                    <a:pt x="10554" y="17048"/>
                    <a:pt x="8672" y="15166"/>
                    <a:pt x="8672" y="1283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14300" rotWithShape="0" algn="bl" dir="30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6" name="Google Shape;1056;p14"/>
            <p:cNvGrpSpPr/>
            <p:nvPr/>
          </p:nvGrpSpPr>
          <p:grpSpPr>
            <a:xfrm rot="-5400000">
              <a:off x="5333407" y="-110136"/>
              <a:ext cx="864515" cy="864195"/>
              <a:chOff x="5188979" y="2033303"/>
              <a:chExt cx="713355" cy="713091"/>
            </a:xfrm>
          </p:grpSpPr>
          <p:sp>
            <p:nvSpPr>
              <p:cNvPr id="1057" name="Google Shape;1057;p14"/>
              <p:cNvSpPr/>
              <p:nvPr/>
            </p:nvSpPr>
            <p:spPr>
              <a:xfrm>
                <a:off x="5295199" y="2140744"/>
                <a:ext cx="497946" cy="497946"/>
              </a:xfrm>
              <a:custGeom>
                <a:rect b="b" l="l" r="r" t="t"/>
                <a:pathLst>
                  <a:path extrusionOk="0" h="15095" w="15095">
                    <a:moveTo>
                      <a:pt x="7548" y="428"/>
                    </a:moveTo>
                    <a:cubicBezTo>
                      <a:pt x="11473" y="428"/>
                      <a:pt x="14667" y="3622"/>
                      <a:pt x="14667" y="7547"/>
                    </a:cubicBezTo>
                    <a:cubicBezTo>
                      <a:pt x="14667" y="11481"/>
                      <a:pt x="11473" y="14675"/>
                      <a:pt x="7548" y="14675"/>
                    </a:cubicBezTo>
                    <a:cubicBezTo>
                      <a:pt x="3614" y="14675"/>
                      <a:pt x="420" y="11481"/>
                      <a:pt x="420" y="7547"/>
                    </a:cubicBezTo>
                    <a:cubicBezTo>
                      <a:pt x="420" y="3622"/>
                      <a:pt x="3614" y="428"/>
                      <a:pt x="7548" y="428"/>
                    </a:cubicBezTo>
                    <a:close/>
                    <a:moveTo>
                      <a:pt x="7548" y="0"/>
                    </a:moveTo>
                    <a:cubicBezTo>
                      <a:pt x="3382" y="0"/>
                      <a:pt x="1" y="3390"/>
                      <a:pt x="1" y="7547"/>
                    </a:cubicBezTo>
                    <a:cubicBezTo>
                      <a:pt x="1" y="11713"/>
                      <a:pt x="3382" y="15094"/>
                      <a:pt x="7548" y="15094"/>
                    </a:cubicBezTo>
                    <a:cubicBezTo>
                      <a:pt x="11705" y="15094"/>
                      <a:pt x="15095" y="11713"/>
                      <a:pt x="15095" y="7547"/>
                    </a:cubicBezTo>
                    <a:cubicBezTo>
                      <a:pt x="15095" y="3390"/>
                      <a:pt x="11705" y="0"/>
                      <a:pt x="7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5190431" y="2352622"/>
                <a:ext cx="51526" cy="11810"/>
              </a:xfrm>
              <a:custGeom>
                <a:rect b="b" l="l" r="r" t="t"/>
                <a:pathLst>
                  <a:path extrusionOk="0" h="358" w="1562">
                    <a:moveTo>
                      <a:pt x="1562" y="161"/>
                    </a:moveTo>
                    <a:cubicBezTo>
                      <a:pt x="1553" y="223"/>
                      <a:pt x="1553" y="286"/>
                      <a:pt x="1553" y="357"/>
                    </a:cubicBezTo>
                    <a:lnTo>
                      <a:pt x="1" y="223"/>
                    </a:lnTo>
                    <a:cubicBezTo>
                      <a:pt x="10" y="152"/>
                      <a:pt x="10" y="72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5195445" y="2315841"/>
                <a:ext cx="51526" cy="16791"/>
              </a:xfrm>
              <a:custGeom>
                <a:rect b="b" l="l" r="r" t="t"/>
                <a:pathLst>
                  <a:path extrusionOk="0" h="509" w="1562">
                    <a:moveTo>
                      <a:pt x="1561" y="321"/>
                    </a:moveTo>
                    <a:cubicBezTo>
                      <a:pt x="1544" y="384"/>
                      <a:pt x="1535" y="446"/>
                      <a:pt x="1526" y="509"/>
                    </a:cubicBezTo>
                    <a:lnTo>
                      <a:pt x="0" y="223"/>
                    </a:lnTo>
                    <a:cubicBezTo>
                      <a:pt x="18" y="143"/>
                      <a:pt x="18" y="72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5204252" y="2279621"/>
                <a:ext cx="50966" cy="21838"/>
              </a:xfrm>
              <a:custGeom>
                <a:rect b="b" l="l" r="r" t="t"/>
                <a:pathLst>
                  <a:path extrusionOk="0" h="662" w="1545">
                    <a:moveTo>
                      <a:pt x="1544" y="483"/>
                    </a:moveTo>
                    <a:cubicBezTo>
                      <a:pt x="1526" y="545"/>
                      <a:pt x="1500" y="599"/>
                      <a:pt x="1491" y="661"/>
                    </a:cubicBezTo>
                    <a:lnTo>
                      <a:pt x="1" y="215"/>
                    </a:lnTo>
                    <a:cubicBezTo>
                      <a:pt x="19" y="144"/>
                      <a:pt x="46" y="72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5216920" y="2244918"/>
                <a:ext cx="49778" cy="26522"/>
              </a:xfrm>
              <a:custGeom>
                <a:rect b="b" l="l" r="r" t="t"/>
                <a:pathLst>
                  <a:path extrusionOk="0" h="804" w="1509">
                    <a:moveTo>
                      <a:pt x="1508" y="634"/>
                    </a:moveTo>
                    <a:cubicBezTo>
                      <a:pt x="1481" y="687"/>
                      <a:pt x="1455" y="750"/>
                      <a:pt x="1428" y="803"/>
                    </a:cubicBezTo>
                    <a:lnTo>
                      <a:pt x="1" y="205"/>
                    </a:lnTo>
                    <a:cubicBezTo>
                      <a:pt x="27" y="134"/>
                      <a:pt x="63" y="63"/>
                      <a:pt x="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5233116" y="2211667"/>
                <a:ext cx="48294" cy="31206"/>
              </a:xfrm>
              <a:custGeom>
                <a:rect b="b" l="l" r="r" t="t"/>
                <a:pathLst>
                  <a:path extrusionOk="0" h="946" w="1464">
                    <a:moveTo>
                      <a:pt x="1463" y="776"/>
                    </a:moveTo>
                    <a:lnTo>
                      <a:pt x="1365" y="946"/>
                    </a:lnTo>
                    <a:lnTo>
                      <a:pt x="0" y="196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5253107" y="2180460"/>
                <a:ext cx="45655" cy="35330"/>
              </a:xfrm>
              <a:custGeom>
                <a:rect b="b" l="l" r="r" t="t"/>
                <a:pathLst>
                  <a:path extrusionOk="0" h="1071" w="1384">
                    <a:moveTo>
                      <a:pt x="1384" y="910"/>
                    </a:moveTo>
                    <a:lnTo>
                      <a:pt x="1268" y="1071"/>
                    </a:lnTo>
                    <a:lnTo>
                      <a:pt x="1" y="17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5275769" y="2151629"/>
                <a:ext cx="43313" cy="38859"/>
              </a:xfrm>
              <a:custGeom>
                <a:rect b="b" l="l" r="r" t="t"/>
                <a:pathLst>
                  <a:path extrusionOk="0" h="1178" w="1313">
                    <a:moveTo>
                      <a:pt x="1312" y="1035"/>
                    </a:moveTo>
                    <a:lnTo>
                      <a:pt x="1178" y="1178"/>
                    </a:lnTo>
                    <a:lnTo>
                      <a:pt x="1" y="16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5301664" y="2125140"/>
                <a:ext cx="39783" cy="42389"/>
              </a:xfrm>
              <a:custGeom>
                <a:rect b="b" l="l" r="r" t="t"/>
                <a:pathLst>
                  <a:path extrusionOk="0" h="1285" w="1206">
                    <a:moveTo>
                      <a:pt x="1205" y="1151"/>
                    </a:moveTo>
                    <a:lnTo>
                      <a:pt x="1062" y="1285"/>
                    </a:lnTo>
                    <a:lnTo>
                      <a:pt x="1" y="152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5330232" y="2101587"/>
                <a:ext cx="36220" cy="45358"/>
              </a:xfrm>
              <a:custGeom>
                <a:rect b="b" l="l" r="r" t="t"/>
                <a:pathLst>
                  <a:path extrusionOk="0" h="1375" w="1098">
                    <a:moveTo>
                      <a:pt x="1097" y="1259"/>
                    </a:moveTo>
                    <a:lnTo>
                      <a:pt x="937" y="1374"/>
                    </a:lnTo>
                    <a:lnTo>
                      <a:pt x="0" y="134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5361108" y="2081300"/>
                <a:ext cx="32130" cy="47700"/>
              </a:xfrm>
              <a:custGeom>
                <a:rect b="b" l="l" r="r" t="t"/>
                <a:pathLst>
                  <a:path extrusionOk="0" h="1446" w="974">
                    <a:moveTo>
                      <a:pt x="973" y="1338"/>
                    </a:moveTo>
                    <a:lnTo>
                      <a:pt x="804" y="1445"/>
                    </a:lnTo>
                    <a:lnTo>
                      <a:pt x="1" y="11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5393799" y="2064213"/>
                <a:ext cx="27677" cy="49481"/>
              </a:xfrm>
              <a:custGeom>
                <a:rect b="b" l="l" r="r" t="t"/>
                <a:pathLst>
                  <a:path extrusionOk="0" h="1500" w="839">
                    <a:moveTo>
                      <a:pt x="839" y="1419"/>
                    </a:moveTo>
                    <a:lnTo>
                      <a:pt x="669" y="1499"/>
                    </a:lnTo>
                    <a:lnTo>
                      <a:pt x="0" y="9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5428501" y="2050688"/>
                <a:ext cx="22695" cy="50933"/>
              </a:xfrm>
              <a:custGeom>
                <a:rect b="b" l="l" r="r" t="t"/>
                <a:pathLst>
                  <a:path extrusionOk="0" h="1544" w="688">
                    <a:moveTo>
                      <a:pt x="688" y="1481"/>
                    </a:moveTo>
                    <a:lnTo>
                      <a:pt x="509" y="1544"/>
                    </a:lnTo>
                    <a:lnTo>
                      <a:pt x="1" y="8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5464425" y="2040956"/>
                <a:ext cx="17681" cy="51856"/>
              </a:xfrm>
              <a:custGeom>
                <a:rect b="b" l="l" r="r" t="t"/>
                <a:pathLst>
                  <a:path extrusionOk="0" h="1572" w="536">
                    <a:moveTo>
                      <a:pt x="535" y="1518"/>
                    </a:moveTo>
                    <a:lnTo>
                      <a:pt x="348" y="1571"/>
                    </a:lnTo>
                    <a:lnTo>
                      <a:pt x="0" y="63"/>
                    </a:ln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5500909" y="2035085"/>
                <a:ext cx="12667" cy="52120"/>
              </a:xfrm>
              <a:custGeom>
                <a:rect b="b" l="l" r="r" t="t"/>
                <a:pathLst>
                  <a:path extrusionOk="0" h="1580" w="384">
                    <a:moveTo>
                      <a:pt x="384" y="1544"/>
                    </a:moveTo>
                    <a:lnTo>
                      <a:pt x="197" y="1580"/>
                    </a:lnTo>
                    <a:lnTo>
                      <a:pt x="0" y="36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5538284" y="2033303"/>
                <a:ext cx="7389" cy="51559"/>
              </a:xfrm>
              <a:custGeom>
                <a:rect b="b" l="l" r="r" t="t"/>
                <a:pathLst>
                  <a:path extrusionOk="0" h="1563" w="224">
                    <a:moveTo>
                      <a:pt x="223" y="1553"/>
                    </a:moveTo>
                    <a:lnTo>
                      <a:pt x="27" y="1562"/>
                    </a:lnTo>
                    <a:lnTo>
                      <a:pt x="0" y="10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5571238" y="2034788"/>
                <a:ext cx="11513" cy="51230"/>
              </a:xfrm>
              <a:custGeom>
                <a:rect b="b" l="l" r="r" t="t"/>
                <a:pathLst>
                  <a:path extrusionOk="0" h="1553" w="349">
                    <a:moveTo>
                      <a:pt x="197" y="1553"/>
                    </a:moveTo>
                    <a:cubicBezTo>
                      <a:pt x="125" y="1553"/>
                      <a:pt x="63" y="1553"/>
                      <a:pt x="0" y="1544"/>
                    </a:cubicBezTo>
                    <a:lnTo>
                      <a:pt x="125" y="1"/>
                    </a:lnTo>
                    <a:cubicBezTo>
                      <a:pt x="206" y="1"/>
                      <a:pt x="277" y="10"/>
                      <a:pt x="348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5602741" y="2039802"/>
                <a:ext cx="17088" cy="51230"/>
              </a:xfrm>
              <a:custGeom>
                <a:rect b="b" l="l" r="r" t="t"/>
                <a:pathLst>
                  <a:path extrusionOk="0" h="1553" w="518">
                    <a:moveTo>
                      <a:pt x="196" y="1553"/>
                    </a:moveTo>
                    <a:cubicBezTo>
                      <a:pt x="134" y="1535"/>
                      <a:pt x="71" y="1535"/>
                      <a:pt x="0" y="1526"/>
                    </a:cubicBezTo>
                    <a:lnTo>
                      <a:pt x="294" y="0"/>
                    </a:lnTo>
                    <a:cubicBezTo>
                      <a:pt x="366" y="9"/>
                      <a:pt x="446" y="18"/>
                      <a:pt x="517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5633915" y="2048609"/>
                <a:ext cx="21805" cy="50966"/>
              </a:xfrm>
              <a:custGeom>
                <a:rect b="b" l="l" r="r" t="t"/>
                <a:pathLst>
                  <a:path extrusionOk="0" h="1545" w="661">
                    <a:moveTo>
                      <a:pt x="188" y="1544"/>
                    </a:moveTo>
                    <a:cubicBezTo>
                      <a:pt x="126" y="1517"/>
                      <a:pt x="63" y="1500"/>
                      <a:pt x="1" y="1482"/>
                    </a:cubicBezTo>
                    <a:lnTo>
                      <a:pt x="447" y="1"/>
                    </a:lnTo>
                    <a:cubicBezTo>
                      <a:pt x="518" y="19"/>
                      <a:pt x="589" y="37"/>
                      <a:pt x="661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4"/>
              <p:cNvSpPr/>
              <p:nvPr/>
            </p:nvSpPr>
            <p:spPr>
              <a:xfrm>
                <a:off x="5663933" y="2060980"/>
                <a:ext cx="26819" cy="50075"/>
              </a:xfrm>
              <a:custGeom>
                <a:rect b="b" l="l" r="r" t="t"/>
                <a:pathLst>
                  <a:path extrusionOk="0" h="1518" w="813">
                    <a:moveTo>
                      <a:pt x="179" y="1517"/>
                    </a:moveTo>
                    <a:cubicBezTo>
                      <a:pt x="117" y="1490"/>
                      <a:pt x="63" y="1455"/>
                      <a:pt x="1" y="1437"/>
                    </a:cubicBezTo>
                    <a:lnTo>
                      <a:pt x="607" y="1"/>
                    </a:lnTo>
                    <a:cubicBezTo>
                      <a:pt x="670" y="36"/>
                      <a:pt x="741" y="72"/>
                      <a:pt x="812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4"/>
              <p:cNvSpPr/>
              <p:nvPr/>
            </p:nvSpPr>
            <p:spPr>
              <a:xfrm>
                <a:off x="5692764" y="2077474"/>
                <a:ext cx="30942" cy="47997"/>
              </a:xfrm>
              <a:custGeom>
                <a:rect b="b" l="l" r="r" t="t"/>
                <a:pathLst>
                  <a:path extrusionOk="0" h="1455" w="938">
                    <a:moveTo>
                      <a:pt x="161" y="1454"/>
                    </a:moveTo>
                    <a:lnTo>
                      <a:pt x="1" y="1356"/>
                    </a:lnTo>
                    <a:lnTo>
                      <a:pt x="750" y="0"/>
                    </a:lnTo>
                    <a:lnTo>
                      <a:pt x="938" y="1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5719847" y="2097167"/>
                <a:ext cx="35066" cy="45952"/>
              </a:xfrm>
              <a:custGeom>
                <a:rect b="b" l="l" r="r" t="t"/>
                <a:pathLst>
                  <a:path extrusionOk="0" h="1393" w="1063">
                    <a:moveTo>
                      <a:pt x="152" y="1393"/>
                    </a:moveTo>
                    <a:lnTo>
                      <a:pt x="1" y="1277"/>
                    </a:lnTo>
                    <a:lnTo>
                      <a:pt x="884" y="1"/>
                    </a:lnTo>
                    <a:lnTo>
                      <a:pt x="1062" y="1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5744852" y="2120126"/>
                <a:ext cx="39189" cy="43016"/>
              </a:xfrm>
              <a:custGeom>
                <a:rect b="b" l="l" r="r" t="t"/>
                <a:pathLst>
                  <a:path extrusionOk="0" h="1304" w="1188">
                    <a:moveTo>
                      <a:pt x="144" y="1303"/>
                    </a:moveTo>
                    <a:lnTo>
                      <a:pt x="1" y="1169"/>
                    </a:lnTo>
                    <a:lnTo>
                      <a:pt x="1018" y="1"/>
                    </a:lnTo>
                    <a:lnTo>
                      <a:pt x="1187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5768108" y="2146022"/>
                <a:ext cx="42125" cy="39783"/>
              </a:xfrm>
              <a:custGeom>
                <a:rect b="b" l="l" r="r" t="t"/>
                <a:pathLst>
                  <a:path extrusionOk="0" h="1206" w="1277">
                    <a:moveTo>
                      <a:pt x="126" y="1205"/>
                    </a:moveTo>
                    <a:lnTo>
                      <a:pt x="1" y="1062"/>
                    </a:lnTo>
                    <a:lnTo>
                      <a:pt x="1125" y="1"/>
                    </a:lnTo>
                    <a:lnTo>
                      <a:pt x="1276" y="1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5788725" y="2174589"/>
                <a:ext cx="45061" cy="35923"/>
              </a:xfrm>
              <a:custGeom>
                <a:rect b="b" l="l" r="r" t="t"/>
                <a:pathLst>
                  <a:path extrusionOk="0" h="1089" w="1366">
                    <a:moveTo>
                      <a:pt x="116" y="1088"/>
                    </a:moveTo>
                    <a:lnTo>
                      <a:pt x="0" y="937"/>
                    </a:lnTo>
                    <a:lnTo>
                      <a:pt x="1231" y="0"/>
                    </a:lnTo>
                    <a:lnTo>
                      <a:pt x="1365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5806670" y="2205168"/>
                <a:ext cx="47403" cy="32130"/>
              </a:xfrm>
              <a:custGeom>
                <a:rect b="b" l="l" r="r" t="t"/>
                <a:pathLst>
                  <a:path extrusionOk="0" h="974" w="1437">
                    <a:moveTo>
                      <a:pt x="98" y="973"/>
                    </a:moveTo>
                    <a:lnTo>
                      <a:pt x="0" y="813"/>
                    </a:lnTo>
                    <a:lnTo>
                      <a:pt x="1321" y="1"/>
                    </a:lnTo>
                    <a:lnTo>
                      <a:pt x="143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5821679" y="2238156"/>
                <a:ext cx="49481" cy="27677"/>
              </a:xfrm>
              <a:custGeom>
                <a:rect b="b" l="l" r="r" t="t"/>
                <a:pathLst>
                  <a:path extrusionOk="0" h="839" w="1500">
                    <a:moveTo>
                      <a:pt x="89" y="839"/>
                    </a:moveTo>
                    <a:lnTo>
                      <a:pt x="0" y="660"/>
                    </a:lnTo>
                    <a:lnTo>
                      <a:pt x="1401" y="0"/>
                    </a:lnTo>
                    <a:lnTo>
                      <a:pt x="1499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5833753" y="2272562"/>
                <a:ext cx="50933" cy="22992"/>
              </a:xfrm>
              <a:custGeom>
                <a:rect b="b" l="l" r="r" t="t"/>
                <a:pathLst>
                  <a:path extrusionOk="0" h="697" w="1544">
                    <a:moveTo>
                      <a:pt x="71" y="697"/>
                    </a:moveTo>
                    <a:lnTo>
                      <a:pt x="0" y="509"/>
                    </a:lnTo>
                    <a:lnTo>
                      <a:pt x="1463" y="1"/>
                    </a:lnTo>
                    <a:lnTo>
                      <a:pt x="1543" y="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5842561" y="2308485"/>
                <a:ext cx="51823" cy="17978"/>
              </a:xfrm>
              <a:custGeom>
                <a:rect b="b" l="l" r="r" t="t"/>
                <a:pathLst>
                  <a:path extrusionOk="0" h="545" w="1571">
                    <a:moveTo>
                      <a:pt x="54" y="544"/>
                    </a:moveTo>
                    <a:lnTo>
                      <a:pt x="1" y="357"/>
                    </a:lnTo>
                    <a:lnTo>
                      <a:pt x="1517" y="0"/>
                    </a:lnTo>
                    <a:lnTo>
                      <a:pt x="1571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5848465" y="2345266"/>
                <a:ext cx="51823" cy="12667"/>
              </a:xfrm>
              <a:custGeom>
                <a:rect b="b" l="l" r="r" t="t"/>
                <a:pathLst>
                  <a:path extrusionOk="0" h="384" w="1571">
                    <a:moveTo>
                      <a:pt x="27" y="384"/>
                    </a:moveTo>
                    <a:lnTo>
                      <a:pt x="0" y="188"/>
                    </a:lnTo>
                    <a:lnTo>
                      <a:pt x="1535" y="0"/>
                    </a:lnTo>
                    <a:lnTo>
                      <a:pt x="1570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5850807" y="2382344"/>
                <a:ext cx="51526" cy="7389"/>
              </a:xfrm>
              <a:custGeom>
                <a:rect b="b" l="l" r="r" t="t"/>
                <a:pathLst>
                  <a:path extrusionOk="0" h="224" w="1562">
                    <a:moveTo>
                      <a:pt x="9" y="223"/>
                    </a:moveTo>
                    <a:lnTo>
                      <a:pt x="0" y="36"/>
                    </a:lnTo>
                    <a:lnTo>
                      <a:pt x="1544" y="0"/>
                    </a:lnTo>
                    <a:lnTo>
                      <a:pt x="1562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5849323" y="2415299"/>
                <a:ext cx="51263" cy="11810"/>
              </a:xfrm>
              <a:custGeom>
                <a:rect b="b" l="l" r="r" t="t"/>
                <a:pathLst>
                  <a:path extrusionOk="0" h="358" w="1554">
                    <a:moveTo>
                      <a:pt x="1" y="197"/>
                    </a:moveTo>
                    <a:cubicBezTo>
                      <a:pt x="10" y="134"/>
                      <a:pt x="10" y="72"/>
                      <a:pt x="10" y="0"/>
                    </a:cubicBezTo>
                    <a:lnTo>
                      <a:pt x="1553" y="134"/>
                    </a:lnTo>
                    <a:cubicBezTo>
                      <a:pt x="1553" y="206"/>
                      <a:pt x="1553" y="286"/>
                      <a:pt x="1544" y="3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5844342" y="2447065"/>
                <a:ext cx="51526" cy="16824"/>
              </a:xfrm>
              <a:custGeom>
                <a:rect b="b" l="l" r="r" t="t"/>
                <a:pathLst>
                  <a:path extrusionOk="0" h="510" w="1562">
                    <a:moveTo>
                      <a:pt x="0" y="188"/>
                    </a:moveTo>
                    <a:cubicBezTo>
                      <a:pt x="18" y="126"/>
                      <a:pt x="27" y="63"/>
                      <a:pt x="36" y="1"/>
                    </a:cubicBezTo>
                    <a:lnTo>
                      <a:pt x="1561" y="286"/>
                    </a:lnTo>
                    <a:cubicBezTo>
                      <a:pt x="1544" y="367"/>
                      <a:pt x="1535" y="438"/>
                      <a:pt x="1517" y="5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5836095" y="2477975"/>
                <a:ext cx="50933" cy="22102"/>
              </a:xfrm>
              <a:custGeom>
                <a:rect b="b" l="l" r="r" t="t"/>
                <a:pathLst>
                  <a:path extrusionOk="0" h="670" w="1544">
                    <a:moveTo>
                      <a:pt x="0" y="188"/>
                    </a:moveTo>
                    <a:cubicBezTo>
                      <a:pt x="18" y="126"/>
                      <a:pt x="45" y="72"/>
                      <a:pt x="54" y="1"/>
                    </a:cubicBezTo>
                    <a:lnTo>
                      <a:pt x="1544" y="456"/>
                    </a:lnTo>
                    <a:cubicBezTo>
                      <a:pt x="1526" y="527"/>
                      <a:pt x="1499" y="598"/>
                      <a:pt x="1472" y="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5824615" y="2508290"/>
                <a:ext cx="49778" cy="26522"/>
              </a:xfrm>
              <a:custGeom>
                <a:rect b="b" l="l" r="r" t="t"/>
                <a:pathLst>
                  <a:path extrusionOk="0" h="804" w="1509">
                    <a:moveTo>
                      <a:pt x="0" y="170"/>
                    </a:moveTo>
                    <a:cubicBezTo>
                      <a:pt x="27" y="116"/>
                      <a:pt x="54" y="54"/>
                      <a:pt x="81" y="0"/>
                    </a:cubicBezTo>
                    <a:lnTo>
                      <a:pt x="1508" y="598"/>
                    </a:lnTo>
                    <a:cubicBezTo>
                      <a:pt x="1481" y="670"/>
                      <a:pt x="1446" y="732"/>
                      <a:pt x="1410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5809903" y="2536824"/>
                <a:ext cx="48294" cy="31239"/>
              </a:xfrm>
              <a:custGeom>
                <a:rect b="b" l="l" r="r" t="t"/>
                <a:pathLst>
                  <a:path extrusionOk="0" h="947" w="1464">
                    <a:moveTo>
                      <a:pt x="0" y="170"/>
                    </a:moveTo>
                    <a:lnTo>
                      <a:pt x="99" y="1"/>
                    </a:lnTo>
                    <a:lnTo>
                      <a:pt x="1463" y="750"/>
                    </a:lnTo>
                    <a:lnTo>
                      <a:pt x="1339" y="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5792551" y="2563907"/>
                <a:ext cx="45622" cy="35363"/>
              </a:xfrm>
              <a:custGeom>
                <a:rect b="b" l="l" r="r" t="t"/>
                <a:pathLst>
                  <a:path extrusionOk="0" h="1072" w="1383">
                    <a:moveTo>
                      <a:pt x="0" y="161"/>
                    </a:moveTo>
                    <a:lnTo>
                      <a:pt x="116" y="1"/>
                    </a:lnTo>
                    <a:lnTo>
                      <a:pt x="1383" y="893"/>
                    </a:lnTo>
                    <a:lnTo>
                      <a:pt x="1249" y="10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5772231" y="2589209"/>
                <a:ext cx="43016" cy="38892"/>
              </a:xfrm>
              <a:custGeom>
                <a:rect b="b" l="l" r="r" t="t"/>
                <a:pathLst>
                  <a:path extrusionOk="0" h="1179" w="1304">
                    <a:moveTo>
                      <a:pt x="1" y="143"/>
                    </a:moveTo>
                    <a:lnTo>
                      <a:pt x="134" y="1"/>
                    </a:lnTo>
                    <a:lnTo>
                      <a:pt x="1303" y="1018"/>
                    </a:lnTo>
                    <a:lnTo>
                      <a:pt x="1151" y="1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5749569" y="2612168"/>
                <a:ext cx="40047" cy="42422"/>
              </a:xfrm>
              <a:custGeom>
                <a:rect b="b" l="l" r="r" t="t"/>
                <a:pathLst>
                  <a:path extrusionOk="0" h="1286" w="1214">
                    <a:moveTo>
                      <a:pt x="1" y="134"/>
                    </a:moveTo>
                    <a:lnTo>
                      <a:pt x="152" y="1"/>
                    </a:lnTo>
                    <a:lnTo>
                      <a:pt x="1214" y="1134"/>
                    </a:lnTo>
                    <a:lnTo>
                      <a:pt x="1044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5724861" y="2632785"/>
                <a:ext cx="36220" cy="45325"/>
              </a:xfrm>
              <a:custGeom>
                <a:rect b="b" l="l" r="r" t="t"/>
                <a:pathLst>
                  <a:path extrusionOk="0" h="1374" w="1098">
                    <a:moveTo>
                      <a:pt x="0" y="116"/>
                    </a:moveTo>
                    <a:lnTo>
                      <a:pt x="161" y="0"/>
                    </a:lnTo>
                    <a:lnTo>
                      <a:pt x="1098" y="1240"/>
                    </a:lnTo>
                    <a:lnTo>
                      <a:pt x="910" y="1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5698075" y="2650730"/>
                <a:ext cx="32097" cy="47700"/>
              </a:xfrm>
              <a:custGeom>
                <a:rect b="b" l="l" r="r" t="t"/>
                <a:pathLst>
                  <a:path extrusionOk="0" h="1446" w="973">
                    <a:moveTo>
                      <a:pt x="0" y="98"/>
                    </a:moveTo>
                    <a:lnTo>
                      <a:pt x="170" y="0"/>
                    </a:lnTo>
                    <a:lnTo>
                      <a:pt x="973" y="1329"/>
                    </a:lnTo>
                    <a:lnTo>
                      <a:pt x="777" y="14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5669838" y="2666036"/>
                <a:ext cx="27380" cy="49448"/>
              </a:xfrm>
              <a:custGeom>
                <a:rect b="b" l="l" r="r" t="t"/>
                <a:pathLst>
                  <a:path extrusionOk="0" h="1499" w="830">
                    <a:moveTo>
                      <a:pt x="0" y="80"/>
                    </a:moveTo>
                    <a:lnTo>
                      <a:pt x="170" y="0"/>
                    </a:lnTo>
                    <a:lnTo>
                      <a:pt x="830" y="1401"/>
                    </a:lnTo>
                    <a:lnTo>
                      <a:pt x="633" y="14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5640116" y="2678077"/>
                <a:ext cx="22662" cy="50669"/>
              </a:xfrm>
              <a:custGeom>
                <a:rect b="b" l="l" r="r" t="t"/>
                <a:pathLst>
                  <a:path extrusionOk="0" h="1536" w="687">
                    <a:moveTo>
                      <a:pt x="0" y="63"/>
                    </a:moveTo>
                    <a:lnTo>
                      <a:pt x="178" y="1"/>
                    </a:lnTo>
                    <a:lnTo>
                      <a:pt x="687" y="1464"/>
                    </a:lnTo>
                    <a:lnTo>
                      <a:pt x="473" y="1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5609207" y="2686918"/>
                <a:ext cx="17681" cy="51526"/>
              </a:xfrm>
              <a:custGeom>
                <a:rect b="b" l="l" r="r" t="t"/>
                <a:pathLst>
                  <a:path extrusionOk="0" h="1562" w="536">
                    <a:moveTo>
                      <a:pt x="0" y="45"/>
                    </a:moveTo>
                    <a:lnTo>
                      <a:pt x="188" y="1"/>
                    </a:lnTo>
                    <a:lnTo>
                      <a:pt x="536" y="1508"/>
                    </a:lnTo>
                    <a:lnTo>
                      <a:pt x="321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5577704" y="2692525"/>
                <a:ext cx="12700" cy="51823"/>
              </a:xfrm>
              <a:custGeom>
                <a:rect b="b" l="l" r="r" t="t"/>
                <a:pathLst>
                  <a:path extrusionOk="0" h="1571" w="385">
                    <a:moveTo>
                      <a:pt x="1" y="27"/>
                    </a:moveTo>
                    <a:lnTo>
                      <a:pt x="188" y="0"/>
                    </a:lnTo>
                    <a:lnTo>
                      <a:pt x="384" y="1543"/>
                    </a:lnTo>
                    <a:lnTo>
                      <a:pt x="152" y="1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>
                <a:off x="5545640" y="2694868"/>
                <a:ext cx="7389" cy="51526"/>
              </a:xfrm>
              <a:custGeom>
                <a:rect b="b" l="l" r="r" t="t"/>
                <a:pathLst>
                  <a:path extrusionOk="0" h="1562" w="224">
                    <a:moveTo>
                      <a:pt x="0" y="9"/>
                    </a:moveTo>
                    <a:lnTo>
                      <a:pt x="197" y="0"/>
                    </a:lnTo>
                    <a:lnTo>
                      <a:pt x="223" y="1553"/>
                    </a:lnTo>
                    <a:lnTo>
                      <a:pt x="0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>
                <a:off x="5508265" y="2693383"/>
                <a:ext cx="11810" cy="51526"/>
              </a:xfrm>
              <a:custGeom>
                <a:rect b="b" l="l" r="r" t="t"/>
                <a:pathLst>
                  <a:path extrusionOk="0" h="1562" w="358">
                    <a:moveTo>
                      <a:pt x="161" y="1"/>
                    </a:moveTo>
                    <a:cubicBezTo>
                      <a:pt x="232" y="10"/>
                      <a:pt x="295" y="10"/>
                      <a:pt x="357" y="19"/>
                    </a:cubicBezTo>
                    <a:lnTo>
                      <a:pt x="232" y="1562"/>
                    </a:lnTo>
                    <a:cubicBezTo>
                      <a:pt x="152" y="1553"/>
                      <a:pt x="81" y="1553"/>
                      <a:pt x="0" y="15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5471484" y="2688402"/>
                <a:ext cx="16791" cy="51526"/>
              </a:xfrm>
              <a:custGeom>
                <a:rect b="b" l="l" r="r" t="t"/>
                <a:pathLst>
                  <a:path extrusionOk="0" h="1562" w="509">
                    <a:moveTo>
                      <a:pt x="321" y="0"/>
                    </a:moveTo>
                    <a:cubicBezTo>
                      <a:pt x="384" y="27"/>
                      <a:pt x="446" y="27"/>
                      <a:pt x="509" y="36"/>
                    </a:cubicBezTo>
                    <a:lnTo>
                      <a:pt x="223" y="1561"/>
                    </a:lnTo>
                    <a:cubicBezTo>
                      <a:pt x="152" y="1552"/>
                      <a:pt x="72" y="1543"/>
                      <a:pt x="0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5435561" y="2680155"/>
                <a:ext cx="21838" cy="50933"/>
              </a:xfrm>
              <a:custGeom>
                <a:rect b="b" l="l" r="r" t="t"/>
                <a:pathLst>
                  <a:path extrusionOk="0" h="1544" w="662">
                    <a:moveTo>
                      <a:pt x="474" y="0"/>
                    </a:moveTo>
                    <a:cubicBezTo>
                      <a:pt x="536" y="27"/>
                      <a:pt x="599" y="45"/>
                      <a:pt x="661" y="63"/>
                    </a:cubicBezTo>
                    <a:lnTo>
                      <a:pt x="215" y="1544"/>
                    </a:lnTo>
                    <a:cubicBezTo>
                      <a:pt x="144" y="1526"/>
                      <a:pt x="72" y="1499"/>
                      <a:pt x="1" y="1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5400561" y="2668675"/>
                <a:ext cx="26819" cy="50042"/>
              </a:xfrm>
              <a:custGeom>
                <a:rect b="b" l="l" r="r" t="t"/>
                <a:pathLst>
                  <a:path extrusionOk="0" h="1517" w="813">
                    <a:moveTo>
                      <a:pt x="634" y="0"/>
                    </a:moveTo>
                    <a:cubicBezTo>
                      <a:pt x="696" y="27"/>
                      <a:pt x="750" y="63"/>
                      <a:pt x="812" y="81"/>
                    </a:cubicBezTo>
                    <a:lnTo>
                      <a:pt x="205" y="1517"/>
                    </a:lnTo>
                    <a:cubicBezTo>
                      <a:pt x="143" y="1481"/>
                      <a:pt x="72" y="1446"/>
                      <a:pt x="0" y="1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5367606" y="2653963"/>
                <a:ext cx="30909" cy="48294"/>
              </a:xfrm>
              <a:custGeom>
                <a:rect b="b" l="l" r="r" t="t"/>
                <a:pathLst>
                  <a:path extrusionOk="0" h="1464" w="937">
                    <a:moveTo>
                      <a:pt x="776" y="0"/>
                    </a:moveTo>
                    <a:lnTo>
                      <a:pt x="937" y="107"/>
                    </a:lnTo>
                    <a:lnTo>
                      <a:pt x="187" y="1463"/>
                    </a:lnTo>
                    <a:lnTo>
                      <a:pt x="0" y="1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5336103" y="2636612"/>
                <a:ext cx="35363" cy="45919"/>
              </a:xfrm>
              <a:custGeom>
                <a:rect b="b" l="l" r="r" t="t"/>
                <a:pathLst>
                  <a:path extrusionOk="0" h="1392" w="1072">
                    <a:moveTo>
                      <a:pt x="919" y="0"/>
                    </a:moveTo>
                    <a:lnTo>
                      <a:pt x="1071" y="116"/>
                    </a:lnTo>
                    <a:lnTo>
                      <a:pt x="188" y="1392"/>
                    </a:lnTo>
                    <a:lnTo>
                      <a:pt x="1" y="12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5307272" y="2616588"/>
                <a:ext cx="38859" cy="42983"/>
              </a:xfrm>
              <a:custGeom>
                <a:rect b="b" l="l" r="r" t="t"/>
                <a:pathLst>
                  <a:path extrusionOk="0" h="1303" w="1178">
                    <a:moveTo>
                      <a:pt x="1035" y="0"/>
                    </a:moveTo>
                    <a:lnTo>
                      <a:pt x="1178" y="125"/>
                    </a:lnTo>
                    <a:lnTo>
                      <a:pt x="170" y="1303"/>
                    </a:lnTo>
                    <a:lnTo>
                      <a:pt x="0" y="11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5280783" y="2593926"/>
                <a:ext cx="42422" cy="39750"/>
              </a:xfrm>
              <a:custGeom>
                <a:rect b="b" l="l" r="r" t="t"/>
                <a:pathLst>
                  <a:path extrusionOk="0" h="1205" w="1286">
                    <a:moveTo>
                      <a:pt x="1160" y="0"/>
                    </a:moveTo>
                    <a:lnTo>
                      <a:pt x="1285" y="143"/>
                    </a:lnTo>
                    <a:lnTo>
                      <a:pt x="161" y="1205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5257527" y="2569218"/>
                <a:ext cx="45061" cy="35923"/>
              </a:xfrm>
              <a:custGeom>
                <a:rect b="b" l="l" r="r" t="t"/>
                <a:pathLst>
                  <a:path extrusionOk="0" h="1089" w="1366">
                    <a:moveTo>
                      <a:pt x="1250" y="0"/>
                    </a:moveTo>
                    <a:lnTo>
                      <a:pt x="1366" y="152"/>
                    </a:lnTo>
                    <a:lnTo>
                      <a:pt x="134" y="1088"/>
                    </a:lnTo>
                    <a:lnTo>
                      <a:pt x="1" y="9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5236943" y="2542432"/>
                <a:ext cx="47700" cy="32097"/>
              </a:xfrm>
              <a:custGeom>
                <a:rect b="b" l="l" r="r" t="t"/>
                <a:pathLst>
                  <a:path extrusionOk="0" h="973" w="1446">
                    <a:moveTo>
                      <a:pt x="1347" y="0"/>
                    </a:moveTo>
                    <a:lnTo>
                      <a:pt x="1445" y="161"/>
                    </a:lnTo>
                    <a:lnTo>
                      <a:pt x="125" y="973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5220152" y="2513865"/>
                <a:ext cx="49481" cy="27710"/>
              </a:xfrm>
              <a:custGeom>
                <a:rect b="b" l="l" r="r" t="t"/>
                <a:pathLst>
                  <a:path extrusionOk="0" h="840" w="1500">
                    <a:moveTo>
                      <a:pt x="1410" y="1"/>
                    </a:moveTo>
                    <a:lnTo>
                      <a:pt x="1499" y="179"/>
                    </a:lnTo>
                    <a:lnTo>
                      <a:pt x="99" y="840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5206627" y="2484143"/>
                <a:ext cx="50933" cy="22992"/>
              </a:xfrm>
              <a:custGeom>
                <a:rect b="b" l="l" r="r" t="t"/>
                <a:pathLst>
                  <a:path extrusionOk="0" h="697" w="1544">
                    <a:moveTo>
                      <a:pt x="1472" y="1"/>
                    </a:moveTo>
                    <a:lnTo>
                      <a:pt x="1544" y="179"/>
                    </a:lnTo>
                    <a:lnTo>
                      <a:pt x="81" y="697"/>
                    </a:lnTo>
                    <a:lnTo>
                      <a:pt x="0" y="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5196896" y="2453267"/>
                <a:ext cx="51559" cy="17978"/>
              </a:xfrm>
              <a:custGeom>
                <a:rect b="b" l="l" r="r" t="t"/>
                <a:pathLst>
                  <a:path extrusionOk="0" h="545" w="1563">
                    <a:moveTo>
                      <a:pt x="1517" y="0"/>
                    </a:moveTo>
                    <a:lnTo>
                      <a:pt x="1562" y="188"/>
                    </a:lnTo>
                    <a:lnTo>
                      <a:pt x="54" y="544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5191024" y="2421764"/>
                <a:ext cx="51823" cy="12700"/>
              </a:xfrm>
              <a:custGeom>
                <a:rect b="b" l="l" r="r" t="t"/>
                <a:pathLst>
                  <a:path extrusionOk="0" h="385" w="1571">
                    <a:moveTo>
                      <a:pt x="1544" y="1"/>
                    </a:moveTo>
                    <a:lnTo>
                      <a:pt x="1571" y="188"/>
                    </a:lnTo>
                    <a:lnTo>
                      <a:pt x="36" y="384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5188979" y="2389700"/>
                <a:ext cx="51526" cy="7686"/>
              </a:xfrm>
              <a:custGeom>
                <a:rect b="b" l="l" r="r" t="t"/>
                <a:pathLst>
                  <a:path extrusionOk="0" h="233" w="1562">
                    <a:moveTo>
                      <a:pt x="1552" y="0"/>
                    </a:moveTo>
                    <a:lnTo>
                      <a:pt x="1561" y="197"/>
                    </a:lnTo>
                    <a:lnTo>
                      <a:pt x="18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8" name="Google Shape;1118;p14"/>
          <p:cNvSpPr txBox="1"/>
          <p:nvPr>
            <p:ph type="title"/>
          </p:nvPr>
        </p:nvSpPr>
        <p:spPr>
          <a:xfrm>
            <a:off x="2503425" y="1499375"/>
            <a:ext cx="4137300" cy="12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9" name="Google Shape;1119;p14"/>
          <p:cNvSpPr txBox="1"/>
          <p:nvPr>
            <p:ph idx="1" type="subTitle"/>
          </p:nvPr>
        </p:nvSpPr>
        <p:spPr>
          <a:xfrm>
            <a:off x="2414075" y="2838475"/>
            <a:ext cx="4362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5"/>
          <p:cNvSpPr/>
          <p:nvPr/>
        </p:nvSpPr>
        <p:spPr>
          <a:xfrm flipH="1">
            <a:off x="7706825" y="619275"/>
            <a:ext cx="1552200" cy="314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5"/>
          <p:cNvSpPr/>
          <p:nvPr/>
        </p:nvSpPr>
        <p:spPr>
          <a:xfrm flipH="1" rot="10800000">
            <a:off x="-254775" y="4643124"/>
            <a:ext cx="1496700" cy="390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5"/>
          <p:cNvSpPr txBox="1"/>
          <p:nvPr>
            <p:ph type="title"/>
          </p:nvPr>
        </p:nvSpPr>
        <p:spPr>
          <a:xfrm>
            <a:off x="1888550" y="2742850"/>
            <a:ext cx="536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4" name="Google Shape;1124;p15"/>
          <p:cNvSpPr txBox="1"/>
          <p:nvPr>
            <p:ph idx="1" type="subTitle"/>
          </p:nvPr>
        </p:nvSpPr>
        <p:spPr>
          <a:xfrm>
            <a:off x="2241500" y="1355425"/>
            <a:ext cx="46611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6"/>
          <p:cNvSpPr/>
          <p:nvPr/>
        </p:nvSpPr>
        <p:spPr>
          <a:xfrm rot="-5400000">
            <a:off x="7746925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6"/>
          <p:cNvSpPr txBox="1"/>
          <p:nvPr>
            <p:ph type="title"/>
          </p:nvPr>
        </p:nvSpPr>
        <p:spPr>
          <a:xfrm>
            <a:off x="720000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8" name="Google Shape;1128;p16"/>
          <p:cNvSpPr txBox="1"/>
          <p:nvPr>
            <p:ph idx="2" type="title"/>
          </p:nvPr>
        </p:nvSpPr>
        <p:spPr>
          <a:xfrm>
            <a:off x="1524688" y="1076100"/>
            <a:ext cx="21123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9" name="Google Shape;1129;p16"/>
          <p:cNvSpPr txBox="1"/>
          <p:nvPr>
            <p:ph idx="3" type="title"/>
          </p:nvPr>
        </p:nvSpPr>
        <p:spPr>
          <a:xfrm>
            <a:off x="5507025" y="1076100"/>
            <a:ext cx="21123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0" name="Google Shape;1130;p16"/>
          <p:cNvSpPr txBox="1"/>
          <p:nvPr>
            <p:ph idx="1" type="subTitle"/>
          </p:nvPr>
        </p:nvSpPr>
        <p:spPr>
          <a:xfrm>
            <a:off x="5507025" y="3984100"/>
            <a:ext cx="21123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1" name="Google Shape;1131;p16"/>
          <p:cNvSpPr txBox="1"/>
          <p:nvPr>
            <p:ph idx="4" type="subTitle"/>
          </p:nvPr>
        </p:nvSpPr>
        <p:spPr>
          <a:xfrm>
            <a:off x="1524688" y="3984100"/>
            <a:ext cx="21123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7"/>
          <p:cNvSpPr/>
          <p:nvPr/>
        </p:nvSpPr>
        <p:spPr>
          <a:xfrm flipH="1" rot="10800000">
            <a:off x="-384781" y="313050"/>
            <a:ext cx="2003700" cy="452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7"/>
          <p:cNvSpPr/>
          <p:nvPr/>
        </p:nvSpPr>
        <p:spPr>
          <a:xfrm flipH="1" rot="-5400000">
            <a:off x="3375169" y="313050"/>
            <a:ext cx="2003700" cy="452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7"/>
          <p:cNvSpPr/>
          <p:nvPr/>
        </p:nvSpPr>
        <p:spPr>
          <a:xfrm flipH="1" rot="5400000">
            <a:off x="237680" y="4574050"/>
            <a:ext cx="1336200" cy="4542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7"/>
          <p:cNvSpPr txBox="1"/>
          <p:nvPr>
            <p:ph type="title"/>
          </p:nvPr>
        </p:nvSpPr>
        <p:spPr>
          <a:xfrm>
            <a:off x="4572000" y="2712913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7" name="Google Shape;1137;p17"/>
          <p:cNvSpPr txBox="1"/>
          <p:nvPr>
            <p:ph hasCustomPrompt="1" idx="2" type="title"/>
          </p:nvPr>
        </p:nvSpPr>
        <p:spPr>
          <a:xfrm>
            <a:off x="5954350" y="1510138"/>
            <a:ext cx="108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38" name="Google Shape;1138;p17"/>
          <p:cNvSpPr txBox="1"/>
          <p:nvPr>
            <p:ph idx="1" type="subTitle"/>
          </p:nvPr>
        </p:nvSpPr>
        <p:spPr>
          <a:xfrm>
            <a:off x="4572000" y="3465638"/>
            <a:ext cx="38520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8"/>
          <p:cNvSpPr/>
          <p:nvPr/>
        </p:nvSpPr>
        <p:spPr>
          <a:xfrm flipH="1" rot="-5400000">
            <a:off x="175222" y="4172792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1" name="Google Shape;1141;p18"/>
          <p:cNvGrpSpPr/>
          <p:nvPr/>
        </p:nvGrpSpPr>
        <p:grpSpPr>
          <a:xfrm rot="-5400000">
            <a:off x="-1016950" y="3137113"/>
            <a:ext cx="3543075" cy="1799131"/>
            <a:chOff x="2241050" y="-60525"/>
            <a:chExt cx="3543075" cy="1799131"/>
          </a:xfrm>
        </p:grpSpPr>
        <p:sp>
          <p:nvSpPr>
            <p:cNvPr id="1142" name="Google Shape;1142;p18"/>
            <p:cNvSpPr/>
            <p:nvPr/>
          </p:nvSpPr>
          <p:spPr>
            <a:xfrm>
              <a:off x="4087847" y="775028"/>
              <a:ext cx="955800" cy="955800"/>
            </a:xfrm>
            <a:prstGeom prst="donut">
              <a:avLst>
                <a:gd fmla="val 9178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28575" rotWithShape="0" algn="bl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 rot="-8620169">
              <a:off x="4234368" y="943831"/>
              <a:ext cx="662849" cy="662849"/>
            </a:xfrm>
            <a:prstGeom prst="blockArc">
              <a:avLst>
                <a:gd fmla="val 10811974" name="adj1"/>
                <a:gd fmla="val 17061166" name="adj2"/>
                <a:gd fmla="val 10361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4251588" y="938625"/>
              <a:ext cx="628500" cy="6285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2241050" y="-60525"/>
              <a:ext cx="2007950" cy="1344650"/>
            </a:xfrm>
            <a:custGeom>
              <a:rect b="b" l="l" r="r" t="t"/>
              <a:pathLst>
                <a:path extrusionOk="0" h="53786" w="80318">
                  <a:moveTo>
                    <a:pt x="80318" y="53786"/>
                  </a:moveTo>
                  <a:lnTo>
                    <a:pt x="37867" y="53786"/>
                  </a:lnTo>
                  <a:lnTo>
                    <a:pt x="114" y="20314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6" name="Google Shape;1146;p18"/>
            <p:cNvSpPr/>
            <p:nvPr/>
          </p:nvSpPr>
          <p:spPr>
            <a:xfrm>
              <a:off x="4790125" y="-59200"/>
              <a:ext cx="994000" cy="1081800"/>
            </a:xfrm>
            <a:custGeom>
              <a:rect b="b" l="l" r="r" t="t"/>
              <a:pathLst>
                <a:path extrusionOk="0" h="43272" w="39760">
                  <a:moveTo>
                    <a:pt x="0" y="43272"/>
                  </a:moveTo>
                  <a:lnTo>
                    <a:pt x="15158" y="24120"/>
                  </a:lnTo>
                  <a:lnTo>
                    <a:pt x="39760" y="24120"/>
                  </a:lnTo>
                  <a:lnTo>
                    <a:pt x="3976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47" name="Google Shape;1147;p18"/>
            <p:cNvGrpSpPr/>
            <p:nvPr/>
          </p:nvGrpSpPr>
          <p:grpSpPr>
            <a:xfrm>
              <a:off x="4419109" y="1128513"/>
              <a:ext cx="293388" cy="293415"/>
              <a:chOff x="8380157" y="546043"/>
              <a:chExt cx="273300" cy="273300"/>
            </a:xfrm>
          </p:grpSpPr>
          <p:sp>
            <p:nvSpPr>
              <p:cNvPr id="1148" name="Google Shape;1148;p18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8"/>
              <p:cNvSpPr/>
              <p:nvPr/>
            </p:nvSpPr>
            <p:spPr>
              <a:xfrm>
                <a:off x="8418846" y="584743"/>
                <a:ext cx="195900" cy="1959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0" name="Google Shape;1150;p18"/>
          <p:cNvSpPr/>
          <p:nvPr/>
        </p:nvSpPr>
        <p:spPr>
          <a:xfrm>
            <a:off x="6716675" y="4531987"/>
            <a:ext cx="2896422" cy="440946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8"/>
          <p:cNvSpPr txBox="1"/>
          <p:nvPr>
            <p:ph type="title"/>
          </p:nvPr>
        </p:nvSpPr>
        <p:spPr>
          <a:xfrm>
            <a:off x="2646000" y="2712913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2" name="Google Shape;1152;p18"/>
          <p:cNvSpPr txBox="1"/>
          <p:nvPr>
            <p:ph hasCustomPrompt="1" idx="2" type="title"/>
          </p:nvPr>
        </p:nvSpPr>
        <p:spPr>
          <a:xfrm>
            <a:off x="4028350" y="1510138"/>
            <a:ext cx="108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3" name="Google Shape;1153;p18"/>
          <p:cNvSpPr txBox="1"/>
          <p:nvPr>
            <p:ph idx="1" type="subTitle"/>
          </p:nvPr>
        </p:nvSpPr>
        <p:spPr>
          <a:xfrm>
            <a:off x="2646000" y="3465638"/>
            <a:ext cx="38520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9"/>
          <p:cNvSpPr/>
          <p:nvPr/>
        </p:nvSpPr>
        <p:spPr>
          <a:xfrm flipH="1" rot="-5400000">
            <a:off x="7841209" y="4285342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9"/>
          <p:cNvSpPr/>
          <p:nvPr/>
        </p:nvSpPr>
        <p:spPr>
          <a:xfrm flipH="1" rot="10800000">
            <a:off x="7333534" y="183892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9"/>
          <p:cNvSpPr/>
          <p:nvPr/>
        </p:nvSpPr>
        <p:spPr>
          <a:xfrm flipH="1">
            <a:off x="-340616" y="399805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9"/>
          <p:cNvSpPr txBox="1"/>
          <p:nvPr>
            <p:ph type="title"/>
          </p:nvPr>
        </p:nvSpPr>
        <p:spPr>
          <a:xfrm>
            <a:off x="720000" y="1185750"/>
            <a:ext cx="3387600" cy="19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9" name="Google Shape;1159;p19"/>
          <p:cNvSpPr txBox="1"/>
          <p:nvPr>
            <p:ph idx="1" type="subTitle"/>
          </p:nvPr>
        </p:nvSpPr>
        <p:spPr>
          <a:xfrm>
            <a:off x="720000" y="3141375"/>
            <a:ext cx="3581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0"/>
          <p:cNvSpPr/>
          <p:nvPr/>
        </p:nvSpPr>
        <p:spPr>
          <a:xfrm rot="10800000">
            <a:off x="8200325" y="4281000"/>
            <a:ext cx="1336200" cy="32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20"/>
          <p:cNvSpPr/>
          <p:nvPr/>
        </p:nvSpPr>
        <p:spPr>
          <a:xfrm rot="-5400000">
            <a:off x="748950" y="4558700"/>
            <a:ext cx="1336200" cy="32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20"/>
          <p:cNvSpPr txBox="1"/>
          <p:nvPr>
            <p:ph type="title"/>
          </p:nvPr>
        </p:nvSpPr>
        <p:spPr>
          <a:xfrm>
            <a:off x="4800750" y="1847775"/>
            <a:ext cx="341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4" name="Google Shape;1164;p20"/>
          <p:cNvSpPr txBox="1"/>
          <p:nvPr>
            <p:ph idx="1" type="subTitle"/>
          </p:nvPr>
        </p:nvSpPr>
        <p:spPr>
          <a:xfrm>
            <a:off x="5019625" y="2611825"/>
            <a:ext cx="29727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"/>
          <p:cNvSpPr/>
          <p:nvPr/>
        </p:nvSpPr>
        <p:spPr>
          <a:xfrm flipH="1" rot="5400000">
            <a:off x="-260185" y="390765"/>
            <a:ext cx="1673464" cy="565303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"/>
          <p:cNvSpPr/>
          <p:nvPr/>
        </p:nvSpPr>
        <p:spPr>
          <a:xfrm>
            <a:off x="6563450" y="911487"/>
            <a:ext cx="2896422" cy="440946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"/>
          <p:cNvSpPr/>
          <p:nvPr/>
        </p:nvSpPr>
        <p:spPr>
          <a:xfrm flipH="1" rot="-5400000">
            <a:off x="4362184" y="4211817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"/>
          <p:cNvSpPr txBox="1"/>
          <p:nvPr>
            <p:ph type="title"/>
          </p:nvPr>
        </p:nvSpPr>
        <p:spPr>
          <a:xfrm>
            <a:off x="713100" y="2712913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" name="Google Shape;343;p3"/>
          <p:cNvSpPr txBox="1"/>
          <p:nvPr>
            <p:ph hasCustomPrompt="1" idx="2" type="title"/>
          </p:nvPr>
        </p:nvSpPr>
        <p:spPr>
          <a:xfrm>
            <a:off x="2080175" y="1510138"/>
            <a:ext cx="108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3"/>
          <p:cNvSpPr txBox="1"/>
          <p:nvPr>
            <p:ph idx="1" type="subTitle"/>
          </p:nvPr>
        </p:nvSpPr>
        <p:spPr>
          <a:xfrm>
            <a:off x="713100" y="3465638"/>
            <a:ext cx="38520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1"/>
          <p:cNvSpPr/>
          <p:nvPr/>
        </p:nvSpPr>
        <p:spPr>
          <a:xfrm>
            <a:off x="-226849" y="4368237"/>
            <a:ext cx="1336200" cy="4542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21"/>
          <p:cNvSpPr txBox="1"/>
          <p:nvPr>
            <p:ph type="title"/>
          </p:nvPr>
        </p:nvSpPr>
        <p:spPr>
          <a:xfrm>
            <a:off x="977450" y="1847775"/>
            <a:ext cx="323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8" name="Google Shape;1168;p21"/>
          <p:cNvSpPr txBox="1"/>
          <p:nvPr>
            <p:ph idx="1" type="subTitle"/>
          </p:nvPr>
        </p:nvSpPr>
        <p:spPr>
          <a:xfrm>
            <a:off x="1109000" y="2611825"/>
            <a:ext cx="29727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2"/>
          <p:cNvSpPr/>
          <p:nvPr/>
        </p:nvSpPr>
        <p:spPr>
          <a:xfrm flipH="1" rot="-5400000">
            <a:off x="6360447" y="4153780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2"/>
          <p:cNvSpPr/>
          <p:nvPr/>
        </p:nvSpPr>
        <p:spPr>
          <a:xfrm rot="-5400000">
            <a:off x="6356128" y="462175"/>
            <a:ext cx="197907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22"/>
          <p:cNvSpPr txBox="1"/>
          <p:nvPr>
            <p:ph type="title"/>
          </p:nvPr>
        </p:nvSpPr>
        <p:spPr>
          <a:xfrm>
            <a:off x="1279925" y="1279188"/>
            <a:ext cx="3532500" cy="15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3" name="Google Shape;1173;p22"/>
          <p:cNvSpPr txBox="1"/>
          <p:nvPr>
            <p:ph idx="1" type="subTitle"/>
          </p:nvPr>
        </p:nvSpPr>
        <p:spPr>
          <a:xfrm>
            <a:off x="1684175" y="2783363"/>
            <a:ext cx="2724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3"/>
          <p:cNvSpPr/>
          <p:nvPr/>
        </p:nvSpPr>
        <p:spPr>
          <a:xfrm flipH="1">
            <a:off x="7755638" y="1036610"/>
            <a:ext cx="1842600" cy="482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6" name="Google Shape;1176;p23"/>
          <p:cNvGrpSpPr/>
          <p:nvPr/>
        </p:nvGrpSpPr>
        <p:grpSpPr>
          <a:xfrm>
            <a:off x="-436000" y="4452510"/>
            <a:ext cx="1998666" cy="640039"/>
            <a:chOff x="-436000" y="4452510"/>
            <a:chExt cx="1998666" cy="640039"/>
          </a:xfrm>
        </p:grpSpPr>
        <p:sp>
          <p:nvSpPr>
            <p:cNvPr id="1177" name="Google Shape;1177;p23"/>
            <p:cNvSpPr/>
            <p:nvPr/>
          </p:nvSpPr>
          <p:spPr>
            <a:xfrm flipH="1" rot="10800000">
              <a:off x="-330525" y="4452510"/>
              <a:ext cx="1842600" cy="482400"/>
            </a:xfrm>
            <a:prstGeom prst="parallelogram">
              <a:avLst>
                <a:gd fmla="val 25000" name="adj"/>
              </a:avLst>
            </a:prstGeom>
            <a:gradFill>
              <a:gsLst>
                <a:gs pos="0">
                  <a:schemeClr val="accent3"/>
                </a:gs>
                <a:gs pos="43000">
                  <a:srgbClr val="DCDCDC">
                    <a:alpha val="4156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8" name="Google Shape;1178;p23"/>
            <p:cNvGrpSpPr/>
            <p:nvPr/>
          </p:nvGrpSpPr>
          <p:grpSpPr>
            <a:xfrm flipH="1" rot="5400000">
              <a:off x="1087293" y="4617177"/>
              <a:ext cx="157656" cy="793089"/>
              <a:chOff x="9037542" y="4257853"/>
              <a:chExt cx="114169" cy="574328"/>
            </a:xfrm>
          </p:grpSpPr>
          <p:sp>
            <p:nvSpPr>
              <p:cNvPr id="1179" name="Google Shape;1179;p23"/>
              <p:cNvSpPr/>
              <p:nvPr/>
            </p:nvSpPr>
            <p:spPr>
              <a:xfrm>
                <a:off x="9037542" y="4257853"/>
                <a:ext cx="114169" cy="114169"/>
              </a:xfrm>
              <a:custGeom>
                <a:rect b="b" l="l" r="r" t="t"/>
                <a:pathLst>
                  <a:path extrusionOk="0" h="2811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9037542" y="4411456"/>
                <a:ext cx="114169" cy="113844"/>
              </a:xfrm>
              <a:custGeom>
                <a:rect b="b" l="l" r="r" t="t"/>
                <a:pathLst>
                  <a:path extrusionOk="0" h="2803" w="2811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9037542" y="4564734"/>
                <a:ext cx="114169" cy="113803"/>
              </a:xfrm>
              <a:custGeom>
                <a:rect b="b" l="l" r="r" t="t"/>
                <a:pathLst>
                  <a:path extrusionOk="0" h="2802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9037542" y="4718012"/>
                <a:ext cx="114169" cy="114169"/>
              </a:xfrm>
              <a:custGeom>
                <a:rect b="b" l="l" r="r" t="t"/>
                <a:pathLst>
                  <a:path extrusionOk="0" h="2811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3" name="Google Shape;1183;p23"/>
            <p:cNvSpPr/>
            <p:nvPr/>
          </p:nvSpPr>
          <p:spPr>
            <a:xfrm>
              <a:off x="-436000" y="4700262"/>
              <a:ext cx="1239052" cy="303540"/>
            </a:xfrm>
            <a:custGeom>
              <a:rect b="b" l="l" r="r" t="t"/>
              <a:pathLst>
                <a:path extrusionOk="0" h="8804" w="35938">
                  <a:moveTo>
                    <a:pt x="35938" y="8804"/>
                  </a:moveTo>
                  <a:lnTo>
                    <a:pt x="27978" y="8804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84" name="Google Shape;1184;p23"/>
          <p:cNvSpPr txBox="1"/>
          <p:nvPr>
            <p:ph type="title"/>
          </p:nvPr>
        </p:nvSpPr>
        <p:spPr>
          <a:xfrm>
            <a:off x="720075" y="397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5" name="Google Shape;1185;p23"/>
          <p:cNvSpPr txBox="1"/>
          <p:nvPr>
            <p:ph idx="2" type="title"/>
          </p:nvPr>
        </p:nvSpPr>
        <p:spPr>
          <a:xfrm>
            <a:off x="937700" y="28308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6" name="Google Shape;1186;p23"/>
          <p:cNvSpPr txBox="1"/>
          <p:nvPr>
            <p:ph idx="1" type="subTitle"/>
          </p:nvPr>
        </p:nvSpPr>
        <p:spPr>
          <a:xfrm>
            <a:off x="937700" y="30806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23"/>
          <p:cNvSpPr txBox="1"/>
          <p:nvPr>
            <p:ph idx="3" type="title"/>
          </p:nvPr>
        </p:nvSpPr>
        <p:spPr>
          <a:xfrm>
            <a:off x="3484419" y="28308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8" name="Google Shape;1188;p23"/>
          <p:cNvSpPr txBox="1"/>
          <p:nvPr>
            <p:ph idx="4" type="subTitle"/>
          </p:nvPr>
        </p:nvSpPr>
        <p:spPr>
          <a:xfrm>
            <a:off x="3484421" y="30806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9" name="Google Shape;1189;p23"/>
          <p:cNvSpPr txBox="1"/>
          <p:nvPr>
            <p:ph idx="5" type="title"/>
          </p:nvPr>
        </p:nvSpPr>
        <p:spPr>
          <a:xfrm>
            <a:off x="6031146" y="2830825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0" name="Google Shape;1190;p23"/>
          <p:cNvSpPr txBox="1"/>
          <p:nvPr>
            <p:ph idx="6" type="subTitle"/>
          </p:nvPr>
        </p:nvSpPr>
        <p:spPr>
          <a:xfrm>
            <a:off x="6031149" y="30806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4"/>
          <p:cNvSpPr/>
          <p:nvPr/>
        </p:nvSpPr>
        <p:spPr>
          <a:xfrm rot="-5400000">
            <a:off x="-233400" y="4507400"/>
            <a:ext cx="1336200" cy="398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24"/>
          <p:cNvSpPr txBox="1"/>
          <p:nvPr>
            <p:ph type="title"/>
          </p:nvPr>
        </p:nvSpPr>
        <p:spPr>
          <a:xfrm>
            <a:off x="720075" y="397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4" name="Google Shape;1194;p24"/>
          <p:cNvSpPr txBox="1"/>
          <p:nvPr>
            <p:ph idx="2" type="title"/>
          </p:nvPr>
        </p:nvSpPr>
        <p:spPr>
          <a:xfrm>
            <a:off x="937700" y="31531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5" name="Google Shape;1195;p24"/>
          <p:cNvSpPr txBox="1"/>
          <p:nvPr>
            <p:ph idx="1" type="subTitle"/>
          </p:nvPr>
        </p:nvSpPr>
        <p:spPr>
          <a:xfrm>
            <a:off x="937700" y="3499450"/>
            <a:ext cx="21753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24"/>
          <p:cNvSpPr txBox="1"/>
          <p:nvPr>
            <p:ph idx="3" type="title"/>
          </p:nvPr>
        </p:nvSpPr>
        <p:spPr>
          <a:xfrm>
            <a:off x="3484419" y="31531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7" name="Google Shape;1197;p24"/>
          <p:cNvSpPr txBox="1"/>
          <p:nvPr>
            <p:ph idx="4" type="subTitle"/>
          </p:nvPr>
        </p:nvSpPr>
        <p:spPr>
          <a:xfrm>
            <a:off x="3484422" y="3499450"/>
            <a:ext cx="21753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24"/>
          <p:cNvSpPr txBox="1"/>
          <p:nvPr>
            <p:ph idx="5" type="title"/>
          </p:nvPr>
        </p:nvSpPr>
        <p:spPr>
          <a:xfrm>
            <a:off x="6031147" y="315310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9" name="Google Shape;1199;p24"/>
          <p:cNvSpPr txBox="1"/>
          <p:nvPr>
            <p:ph idx="6" type="subTitle"/>
          </p:nvPr>
        </p:nvSpPr>
        <p:spPr>
          <a:xfrm>
            <a:off x="6031149" y="3499450"/>
            <a:ext cx="21753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24"/>
          <p:cNvSpPr txBox="1"/>
          <p:nvPr>
            <p:ph hasCustomPrompt="1" idx="7" type="title"/>
          </p:nvPr>
        </p:nvSpPr>
        <p:spPr>
          <a:xfrm>
            <a:off x="1586550" y="2176475"/>
            <a:ext cx="8778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01" name="Google Shape;1201;p24"/>
          <p:cNvSpPr txBox="1"/>
          <p:nvPr>
            <p:ph hasCustomPrompt="1" idx="8" type="title"/>
          </p:nvPr>
        </p:nvSpPr>
        <p:spPr>
          <a:xfrm>
            <a:off x="4133000" y="2176400"/>
            <a:ext cx="8778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02" name="Google Shape;1202;p24"/>
          <p:cNvSpPr txBox="1"/>
          <p:nvPr>
            <p:ph hasCustomPrompt="1" idx="9" type="title"/>
          </p:nvPr>
        </p:nvSpPr>
        <p:spPr>
          <a:xfrm>
            <a:off x="6679901" y="2176400"/>
            <a:ext cx="8778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5"/>
          <p:cNvSpPr/>
          <p:nvPr/>
        </p:nvSpPr>
        <p:spPr>
          <a:xfrm rot="-5400000">
            <a:off x="-147225" y="4507400"/>
            <a:ext cx="1336200" cy="398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25"/>
          <p:cNvSpPr/>
          <p:nvPr/>
        </p:nvSpPr>
        <p:spPr>
          <a:xfrm rot="-5400000">
            <a:off x="7955175" y="4507400"/>
            <a:ext cx="1336200" cy="398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5"/>
          <p:cNvSpPr txBox="1"/>
          <p:nvPr>
            <p:ph type="title"/>
          </p:nvPr>
        </p:nvSpPr>
        <p:spPr>
          <a:xfrm>
            <a:off x="720075" y="397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7" name="Google Shape;1207;p25"/>
          <p:cNvSpPr txBox="1"/>
          <p:nvPr>
            <p:ph idx="2" type="title"/>
          </p:nvPr>
        </p:nvSpPr>
        <p:spPr>
          <a:xfrm>
            <a:off x="937700" y="165763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8" name="Google Shape;1208;p25"/>
          <p:cNvSpPr txBox="1"/>
          <p:nvPr>
            <p:ph idx="1" type="subTitle"/>
          </p:nvPr>
        </p:nvSpPr>
        <p:spPr>
          <a:xfrm>
            <a:off x="937700" y="2004025"/>
            <a:ext cx="21753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25"/>
          <p:cNvSpPr txBox="1"/>
          <p:nvPr>
            <p:ph idx="3" type="title"/>
          </p:nvPr>
        </p:nvSpPr>
        <p:spPr>
          <a:xfrm>
            <a:off x="3484419" y="165763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0" name="Google Shape;1210;p25"/>
          <p:cNvSpPr txBox="1"/>
          <p:nvPr>
            <p:ph idx="4" type="subTitle"/>
          </p:nvPr>
        </p:nvSpPr>
        <p:spPr>
          <a:xfrm>
            <a:off x="3484422" y="2004025"/>
            <a:ext cx="21753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1" name="Google Shape;1211;p25"/>
          <p:cNvSpPr txBox="1"/>
          <p:nvPr>
            <p:ph idx="5" type="title"/>
          </p:nvPr>
        </p:nvSpPr>
        <p:spPr>
          <a:xfrm>
            <a:off x="6031147" y="1657638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2" name="Google Shape;1212;p25"/>
          <p:cNvSpPr txBox="1"/>
          <p:nvPr>
            <p:ph idx="6" type="subTitle"/>
          </p:nvPr>
        </p:nvSpPr>
        <p:spPr>
          <a:xfrm>
            <a:off x="6031149" y="2004025"/>
            <a:ext cx="21753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25"/>
          <p:cNvSpPr txBox="1"/>
          <p:nvPr>
            <p:ph hasCustomPrompt="1" idx="7" type="title"/>
          </p:nvPr>
        </p:nvSpPr>
        <p:spPr>
          <a:xfrm>
            <a:off x="1462100" y="4149225"/>
            <a:ext cx="1126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14" name="Google Shape;1214;p25"/>
          <p:cNvSpPr txBox="1"/>
          <p:nvPr>
            <p:ph hasCustomPrompt="1" idx="8" type="title"/>
          </p:nvPr>
        </p:nvSpPr>
        <p:spPr>
          <a:xfrm>
            <a:off x="4008650" y="4149150"/>
            <a:ext cx="1126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15" name="Google Shape;1215;p25"/>
          <p:cNvSpPr txBox="1"/>
          <p:nvPr>
            <p:ph hasCustomPrompt="1" idx="9" type="title"/>
          </p:nvPr>
        </p:nvSpPr>
        <p:spPr>
          <a:xfrm>
            <a:off x="6555550" y="4149150"/>
            <a:ext cx="1126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6"/>
          <p:cNvSpPr txBox="1"/>
          <p:nvPr>
            <p:ph type="title"/>
          </p:nvPr>
        </p:nvSpPr>
        <p:spPr>
          <a:xfrm>
            <a:off x="720000" y="397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8" name="Google Shape;1218;p26"/>
          <p:cNvSpPr txBox="1"/>
          <p:nvPr>
            <p:ph idx="2" type="title"/>
          </p:nvPr>
        </p:nvSpPr>
        <p:spPr>
          <a:xfrm>
            <a:off x="2272500" y="175687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9" name="Google Shape;1219;p26"/>
          <p:cNvSpPr txBox="1"/>
          <p:nvPr>
            <p:ph idx="1" type="subTitle"/>
          </p:nvPr>
        </p:nvSpPr>
        <p:spPr>
          <a:xfrm>
            <a:off x="2272500" y="210822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6"/>
          <p:cNvSpPr txBox="1"/>
          <p:nvPr>
            <p:ph idx="3" type="title"/>
          </p:nvPr>
        </p:nvSpPr>
        <p:spPr>
          <a:xfrm>
            <a:off x="4900208" y="175687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1" name="Google Shape;1221;p26"/>
          <p:cNvSpPr txBox="1"/>
          <p:nvPr>
            <p:ph idx="4" type="subTitle"/>
          </p:nvPr>
        </p:nvSpPr>
        <p:spPr>
          <a:xfrm>
            <a:off x="4900204" y="210822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6"/>
          <p:cNvSpPr txBox="1"/>
          <p:nvPr>
            <p:ph idx="5" type="title"/>
          </p:nvPr>
        </p:nvSpPr>
        <p:spPr>
          <a:xfrm>
            <a:off x="2272500" y="319200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3" name="Google Shape;1223;p26"/>
          <p:cNvSpPr txBox="1"/>
          <p:nvPr>
            <p:ph idx="6" type="subTitle"/>
          </p:nvPr>
        </p:nvSpPr>
        <p:spPr>
          <a:xfrm>
            <a:off x="2272500" y="35433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4" name="Google Shape;1224;p26"/>
          <p:cNvSpPr txBox="1"/>
          <p:nvPr>
            <p:ph idx="7" type="title"/>
          </p:nvPr>
        </p:nvSpPr>
        <p:spPr>
          <a:xfrm>
            <a:off x="4900208" y="319200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5" name="Google Shape;1225;p26"/>
          <p:cNvSpPr txBox="1"/>
          <p:nvPr>
            <p:ph idx="8" type="subTitle"/>
          </p:nvPr>
        </p:nvSpPr>
        <p:spPr>
          <a:xfrm>
            <a:off x="4900204" y="35433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6"/>
          <p:cNvSpPr/>
          <p:nvPr/>
        </p:nvSpPr>
        <p:spPr>
          <a:xfrm rot="340">
            <a:off x="173588" y="3792838"/>
            <a:ext cx="264843" cy="1529601"/>
          </a:xfrm>
          <a:custGeom>
            <a:rect b="b" l="l" r="r" t="t"/>
            <a:pathLst>
              <a:path extrusionOk="0" h="32696" w="10465">
                <a:moveTo>
                  <a:pt x="0" y="32696"/>
                </a:moveTo>
                <a:lnTo>
                  <a:pt x="0" y="10349"/>
                </a:lnTo>
                <a:lnTo>
                  <a:pt x="10465" y="1"/>
                </a:lnTo>
                <a:lnTo>
                  <a:pt x="10465" y="3269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7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7"/>
          <p:cNvSpPr/>
          <p:nvPr/>
        </p:nvSpPr>
        <p:spPr>
          <a:xfrm flipH="1" rot="5400000">
            <a:off x="-285245" y="4574050"/>
            <a:ext cx="1336200" cy="4542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7"/>
          <p:cNvSpPr txBox="1"/>
          <p:nvPr>
            <p:ph type="title"/>
          </p:nvPr>
        </p:nvSpPr>
        <p:spPr>
          <a:xfrm>
            <a:off x="720000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0" name="Google Shape;1230;p27"/>
          <p:cNvSpPr txBox="1"/>
          <p:nvPr>
            <p:ph idx="2" type="title"/>
          </p:nvPr>
        </p:nvSpPr>
        <p:spPr>
          <a:xfrm>
            <a:off x="713100" y="193700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1" name="Google Shape;1231;p27"/>
          <p:cNvSpPr txBox="1"/>
          <p:nvPr>
            <p:ph idx="1" type="subTitle"/>
          </p:nvPr>
        </p:nvSpPr>
        <p:spPr>
          <a:xfrm>
            <a:off x="713100" y="22883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27"/>
          <p:cNvSpPr txBox="1"/>
          <p:nvPr>
            <p:ph idx="3" type="title"/>
          </p:nvPr>
        </p:nvSpPr>
        <p:spPr>
          <a:xfrm>
            <a:off x="6452706" y="193700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3" name="Google Shape;1233;p27"/>
          <p:cNvSpPr txBox="1"/>
          <p:nvPr>
            <p:ph idx="4" type="subTitle"/>
          </p:nvPr>
        </p:nvSpPr>
        <p:spPr>
          <a:xfrm>
            <a:off x="6452706" y="22883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27"/>
          <p:cNvSpPr txBox="1"/>
          <p:nvPr>
            <p:ph idx="5" type="title"/>
          </p:nvPr>
        </p:nvSpPr>
        <p:spPr>
          <a:xfrm>
            <a:off x="713100" y="35873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5" name="Google Shape;1235;p27"/>
          <p:cNvSpPr txBox="1"/>
          <p:nvPr>
            <p:ph idx="6" type="subTitle"/>
          </p:nvPr>
        </p:nvSpPr>
        <p:spPr>
          <a:xfrm>
            <a:off x="713100" y="39387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27"/>
          <p:cNvSpPr txBox="1"/>
          <p:nvPr>
            <p:ph idx="7" type="title"/>
          </p:nvPr>
        </p:nvSpPr>
        <p:spPr>
          <a:xfrm>
            <a:off x="6452706" y="35873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7" name="Google Shape;1237;p27"/>
          <p:cNvSpPr txBox="1"/>
          <p:nvPr>
            <p:ph idx="8" type="subTitle"/>
          </p:nvPr>
        </p:nvSpPr>
        <p:spPr>
          <a:xfrm>
            <a:off x="6452706" y="393870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8"/>
          <p:cNvSpPr/>
          <p:nvPr/>
        </p:nvSpPr>
        <p:spPr>
          <a:xfrm flipH="1" rot="5400000">
            <a:off x="147605" y="4574050"/>
            <a:ext cx="1336200" cy="4542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28"/>
          <p:cNvSpPr txBox="1"/>
          <p:nvPr>
            <p:ph type="title"/>
          </p:nvPr>
        </p:nvSpPr>
        <p:spPr>
          <a:xfrm>
            <a:off x="720000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1" name="Google Shape;1241;p28"/>
          <p:cNvSpPr txBox="1"/>
          <p:nvPr>
            <p:ph idx="2" type="title"/>
          </p:nvPr>
        </p:nvSpPr>
        <p:spPr>
          <a:xfrm>
            <a:off x="2646875" y="359640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2" name="Google Shape;1242;p28"/>
          <p:cNvSpPr txBox="1"/>
          <p:nvPr>
            <p:ph idx="1" type="subTitle"/>
          </p:nvPr>
        </p:nvSpPr>
        <p:spPr>
          <a:xfrm>
            <a:off x="2646875" y="39477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3" name="Google Shape;1243;p28"/>
          <p:cNvSpPr txBox="1"/>
          <p:nvPr>
            <p:ph idx="3" type="title"/>
          </p:nvPr>
        </p:nvSpPr>
        <p:spPr>
          <a:xfrm>
            <a:off x="4491156" y="12428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4" name="Google Shape;1244;p28"/>
          <p:cNvSpPr txBox="1"/>
          <p:nvPr>
            <p:ph idx="4" type="subTitle"/>
          </p:nvPr>
        </p:nvSpPr>
        <p:spPr>
          <a:xfrm>
            <a:off x="4491156" y="1594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5" name="Google Shape;1245;p28"/>
          <p:cNvSpPr txBox="1"/>
          <p:nvPr>
            <p:ph idx="5" type="title"/>
          </p:nvPr>
        </p:nvSpPr>
        <p:spPr>
          <a:xfrm>
            <a:off x="822600" y="12428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6" name="Google Shape;1246;p28"/>
          <p:cNvSpPr txBox="1"/>
          <p:nvPr>
            <p:ph idx="6" type="subTitle"/>
          </p:nvPr>
        </p:nvSpPr>
        <p:spPr>
          <a:xfrm>
            <a:off x="822600" y="1594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28"/>
          <p:cNvSpPr txBox="1"/>
          <p:nvPr>
            <p:ph idx="7" type="title"/>
          </p:nvPr>
        </p:nvSpPr>
        <p:spPr>
          <a:xfrm>
            <a:off x="6343206" y="359640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8" name="Google Shape;1248;p28"/>
          <p:cNvSpPr txBox="1"/>
          <p:nvPr>
            <p:ph idx="8" type="subTitle"/>
          </p:nvPr>
        </p:nvSpPr>
        <p:spPr>
          <a:xfrm>
            <a:off x="6343206" y="39477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9" name="Google Shape;1249;p28"/>
          <p:cNvSpPr txBox="1"/>
          <p:nvPr>
            <p:ph hasCustomPrompt="1" idx="9" type="title"/>
          </p:nvPr>
        </p:nvSpPr>
        <p:spPr>
          <a:xfrm>
            <a:off x="1276350" y="2747088"/>
            <a:ext cx="1070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50" name="Google Shape;1250;p28"/>
          <p:cNvSpPr txBox="1"/>
          <p:nvPr>
            <p:ph hasCustomPrompt="1" idx="13" type="title"/>
          </p:nvPr>
        </p:nvSpPr>
        <p:spPr>
          <a:xfrm>
            <a:off x="3100625" y="2747088"/>
            <a:ext cx="1070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51" name="Google Shape;1251;p28"/>
          <p:cNvSpPr txBox="1"/>
          <p:nvPr>
            <p:ph hasCustomPrompt="1" idx="14" type="title"/>
          </p:nvPr>
        </p:nvSpPr>
        <p:spPr>
          <a:xfrm>
            <a:off x="4944906" y="2747088"/>
            <a:ext cx="1070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52" name="Google Shape;1252;p28"/>
          <p:cNvSpPr txBox="1"/>
          <p:nvPr>
            <p:ph hasCustomPrompt="1" idx="15" type="title"/>
          </p:nvPr>
        </p:nvSpPr>
        <p:spPr>
          <a:xfrm>
            <a:off x="6796956" y="2747088"/>
            <a:ext cx="1070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29"/>
          <p:cNvGrpSpPr/>
          <p:nvPr/>
        </p:nvGrpSpPr>
        <p:grpSpPr>
          <a:xfrm rot="5400000">
            <a:off x="174259" y="656442"/>
            <a:ext cx="142258" cy="1190512"/>
            <a:chOff x="8231618" y="3838549"/>
            <a:chExt cx="142258" cy="1190512"/>
          </a:xfrm>
        </p:grpSpPr>
        <p:sp>
          <p:nvSpPr>
            <p:cNvPr id="1255" name="Google Shape;1255;p29"/>
            <p:cNvSpPr/>
            <p:nvPr/>
          </p:nvSpPr>
          <p:spPr>
            <a:xfrm>
              <a:off x="8297557" y="4510283"/>
              <a:ext cx="21255" cy="518777"/>
            </a:xfrm>
            <a:custGeom>
              <a:rect b="b" l="l" r="r" t="t"/>
              <a:pathLst>
                <a:path extrusionOk="0" h="10251" w="420">
                  <a:moveTo>
                    <a:pt x="0" y="10251"/>
                  </a:moveTo>
                  <a:lnTo>
                    <a:pt x="420" y="10251"/>
                  </a:lnTo>
                  <a:lnTo>
                    <a:pt x="4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8231618" y="3838549"/>
              <a:ext cx="142258" cy="142258"/>
            </a:xfrm>
            <a:custGeom>
              <a:rect b="b" l="l" r="r" t="t"/>
              <a:pathLst>
                <a:path extrusionOk="0" h="2811" w="2811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8231618" y="4029938"/>
              <a:ext cx="142258" cy="141853"/>
            </a:xfrm>
            <a:custGeom>
              <a:rect b="b" l="l" r="r" t="t"/>
              <a:pathLst>
                <a:path extrusionOk="0" h="2803" w="2811">
                  <a:moveTo>
                    <a:pt x="1" y="1"/>
                  </a:moveTo>
                  <a:lnTo>
                    <a:pt x="2811" y="1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8231618" y="4220922"/>
              <a:ext cx="142258" cy="141802"/>
            </a:xfrm>
            <a:custGeom>
              <a:rect b="b" l="l" r="r" t="t"/>
              <a:pathLst>
                <a:path extrusionOk="0" h="2802" w="2811">
                  <a:moveTo>
                    <a:pt x="1" y="0"/>
                  </a:moveTo>
                  <a:lnTo>
                    <a:pt x="2811" y="0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8231618" y="4411907"/>
              <a:ext cx="142258" cy="142258"/>
            </a:xfrm>
            <a:custGeom>
              <a:rect b="b" l="l" r="r" t="t"/>
              <a:pathLst>
                <a:path extrusionOk="0" h="2811" w="2811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29"/>
          <p:cNvSpPr/>
          <p:nvPr/>
        </p:nvSpPr>
        <p:spPr>
          <a:xfrm rot="-5400000">
            <a:off x="2492700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29"/>
          <p:cNvSpPr/>
          <p:nvPr/>
        </p:nvSpPr>
        <p:spPr>
          <a:xfrm rot="-5400000">
            <a:off x="5315000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29"/>
          <p:cNvSpPr txBox="1"/>
          <p:nvPr>
            <p:ph type="title"/>
          </p:nvPr>
        </p:nvSpPr>
        <p:spPr>
          <a:xfrm>
            <a:off x="720000" y="397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3" name="Google Shape;1263;p29"/>
          <p:cNvSpPr txBox="1"/>
          <p:nvPr>
            <p:ph idx="2" type="title"/>
          </p:nvPr>
        </p:nvSpPr>
        <p:spPr>
          <a:xfrm>
            <a:off x="588200" y="1682850"/>
            <a:ext cx="24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4" name="Google Shape;1264;p29"/>
          <p:cNvSpPr txBox="1"/>
          <p:nvPr>
            <p:ph idx="1" type="subTitle"/>
          </p:nvPr>
        </p:nvSpPr>
        <p:spPr>
          <a:xfrm>
            <a:off x="840650" y="2031150"/>
            <a:ext cx="1986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29"/>
          <p:cNvSpPr txBox="1"/>
          <p:nvPr>
            <p:ph idx="3" type="title"/>
          </p:nvPr>
        </p:nvSpPr>
        <p:spPr>
          <a:xfrm>
            <a:off x="3326575" y="1682850"/>
            <a:ext cx="24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6" name="Google Shape;1266;p29"/>
          <p:cNvSpPr txBox="1"/>
          <p:nvPr>
            <p:ph idx="4" type="subTitle"/>
          </p:nvPr>
        </p:nvSpPr>
        <p:spPr>
          <a:xfrm>
            <a:off x="3578947" y="2031150"/>
            <a:ext cx="1986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29"/>
          <p:cNvSpPr txBox="1"/>
          <p:nvPr>
            <p:ph idx="5" type="title"/>
          </p:nvPr>
        </p:nvSpPr>
        <p:spPr>
          <a:xfrm>
            <a:off x="588200" y="3573450"/>
            <a:ext cx="24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8" name="Google Shape;1268;p29"/>
          <p:cNvSpPr txBox="1"/>
          <p:nvPr>
            <p:ph idx="6" type="subTitle"/>
          </p:nvPr>
        </p:nvSpPr>
        <p:spPr>
          <a:xfrm>
            <a:off x="840650" y="3921750"/>
            <a:ext cx="1986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9" name="Google Shape;1269;p29"/>
          <p:cNvSpPr txBox="1"/>
          <p:nvPr>
            <p:ph idx="7" type="title"/>
          </p:nvPr>
        </p:nvSpPr>
        <p:spPr>
          <a:xfrm>
            <a:off x="3326575" y="3573450"/>
            <a:ext cx="24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0" name="Google Shape;1270;p29"/>
          <p:cNvSpPr txBox="1"/>
          <p:nvPr>
            <p:ph idx="8" type="subTitle"/>
          </p:nvPr>
        </p:nvSpPr>
        <p:spPr>
          <a:xfrm>
            <a:off x="3578947" y="3921750"/>
            <a:ext cx="1986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29"/>
          <p:cNvSpPr txBox="1"/>
          <p:nvPr>
            <p:ph idx="9" type="title"/>
          </p:nvPr>
        </p:nvSpPr>
        <p:spPr>
          <a:xfrm>
            <a:off x="6064800" y="1682850"/>
            <a:ext cx="24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2" name="Google Shape;1272;p29"/>
          <p:cNvSpPr txBox="1"/>
          <p:nvPr>
            <p:ph idx="13" type="subTitle"/>
          </p:nvPr>
        </p:nvSpPr>
        <p:spPr>
          <a:xfrm>
            <a:off x="6317250" y="2031150"/>
            <a:ext cx="1986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29"/>
          <p:cNvSpPr txBox="1"/>
          <p:nvPr>
            <p:ph idx="14" type="title"/>
          </p:nvPr>
        </p:nvSpPr>
        <p:spPr>
          <a:xfrm>
            <a:off x="6064800" y="3573450"/>
            <a:ext cx="24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4" name="Google Shape;1274;p29"/>
          <p:cNvSpPr txBox="1"/>
          <p:nvPr>
            <p:ph idx="15" type="subTitle"/>
          </p:nvPr>
        </p:nvSpPr>
        <p:spPr>
          <a:xfrm>
            <a:off x="6317250" y="3921750"/>
            <a:ext cx="19860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29"/>
          <p:cNvSpPr txBox="1"/>
          <p:nvPr>
            <p:ph hasCustomPrompt="1" idx="16" type="title"/>
          </p:nvPr>
        </p:nvSpPr>
        <p:spPr>
          <a:xfrm>
            <a:off x="1396775" y="1355525"/>
            <a:ext cx="873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76" name="Google Shape;1276;p29"/>
          <p:cNvSpPr txBox="1"/>
          <p:nvPr>
            <p:ph hasCustomPrompt="1" idx="17" type="title"/>
          </p:nvPr>
        </p:nvSpPr>
        <p:spPr>
          <a:xfrm>
            <a:off x="4135000" y="1355525"/>
            <a:ext cx="873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77" name="Google Shape;1277;p29"/>
          <p:cNvSpPr txBox="1"/>
          <p:nvPr>
            <p:ph hasCustomPrompt="1" idx="18" type="title"/>
          </p:nvPr>
        </p:nvSpPr>
        <p:spPr>
          <a:xfrm>
            <a:off x="6873300" y="1355525"/>
            <a:ext cx="873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78" name="Google Shape;1278;p29"/>
          <p:cNvSpPr txBox="1"/>
          <p:nvPr>
            <p:ph hasCustomPrompt="1" idx="19" type="title"/>
          </p:nvPr>
        </p:nvSpPr>
        <p:spPr>
          <a:xfrm>
            <a:off x="1396775" y="3250150"/>
            <a:ext cx="873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79" name="Google Shape;1279;p29"/>
          <p:cNvSpPr txBox="1"/>
          <p:nvPr>
            <p:ph hasCustomPrompt="1" idx="20" type="title"/>
          </p:nvPr>
        </p:nvSpPr>
        <p:spPr>
          <a:xfrm>
            <a:off x="4135000" y="3250150"/>
            <a:ext cx="873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80" name="Google Shape;1280;p29"/>
          <p:cNvSpPr txBox="1"/>
          <p:nvPr>
            <p:ph hasCustomPrompt="1" idx="21" type="title"/>
          </p:nvPr>
        </p:nvSpPr>
        <p:spPr>
          <a:xfrm>
            <a:off x="6873300" y="3250150"/>
            <a:ext cx="873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0"/>
          <p:cNvSpPr/>
          <p:nvPr/>
        </p:nvSpPr>
        <p:spPr>
          <a:xfrm rot="-5400000">
            <a:off x="7058850" y="4558700"/>
            <a:ext cx="1336200" cy="32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0"/>
          <p:cNvSpPr/>
          <p:nvPr/>
        </p:nvSpPr>
        <p:spPr>
          <a:xfrm rot="-5400000">
            <a:off x="748950" y="4558700"/>
            <a:ext cx="1336200" cy="32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0"/>
          <p:cNvSpPr txBox="1"/>
          <p:nvPr>
            <p:ph hasCustomPrompt="1" type="title"/>
          </p:nvPr>
        </p:nvSpPr>
        <p:spPr>
          <a:xfrm>
            <a:off x="2524875" y="1071038"/>
            <a:ext cx="4094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5" name="Google Shape;1285;p30"/>
          <p:cNvSpPr txBox="1"/>
          <p:nvPr>
            <p:ph idx="1" type="subTitle"/>
          </p:nvPr>
        </p:nvSpPr>
        <p:spPr>
          <a:xfrm>
            <a:off x="2223600" y="1876663"/>
            <a:ext cx="4696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86" name="Google Shape;1286;p30"/>
          <p:cNvSpPr txBox="1"/>
          <p:nvPr>
            <p:ph hasCustomPrompt="1" idx="2" type="title"/>
          </p:nvPr>
        </p:nvSpPr>
        <p:spPr>
          <a:xfrm>
            <a:off x="2524875" y="2898291"/>
            <a:ext cx="4094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7" name="Google Shape;1287;p30"/>
          <p:cNvSpPr txBox="1"/>
          <p:nvPr>
            <p:ph idx="3" type="subTitle"/>
          </p:nvPr>
        </p:nvSpPr>
        <p:spPr>
          <a:xfrm>
            <a:off x="2223600" y="3703936"/>
            <a:ext cx="4696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"/>
          <p:cNvSpPr/>
          <p:nvPr/>
        </p:nvSpPr>
        <p:spPr>
          <a:xfrm flipH="1" rot="5400000">
            <a:off x="7762800" y="4758825"/>
            <a:ext cx="1336200" cy="1959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"/>
          <p:cNvSpPr txBox="1"/>
          <p:nvPr>
            <p:ph type="title"/>
          </p:nvPr>
        </p:nvSpPr>
        <p:spPr>
          <a:xfrm>
            <a:off x="720000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1"/>
          <p:cNvSpPr/>
          <p:nvPr/>
        </p:nvSpPr>
        <p:spPr>
          <a:xfrm flipH="1" rot="10800000">
            <a:off x="-330525" y="211285"/>
            <a:ext cx="1842600" cy="482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1"/>
          <p:cNvSpPr/>
          <p:nvPr/>
        </p:nvSpPr>
        <p:spPr>
          <a:xfrm flipH="1" rot="5400000">
            <a:off x="71000" y="4202510"/>
            <a:ext cx="1842600" cy="482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1"/>
          <p:cNvSpPr txBox="1"/>
          <p:nvPr>
            <p:ph type="title"/>
          </p:nvPr>
        </p:nvSpPr>
        <p:spPr>
          <a:xfrm>
            <a:off x="2424600" y="613724"/>
            <a:ext cx="4294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2" name="Google Shape;1292;p31"/>
          <p:cNvSpPr txBox="1"/>
          <p:nvPr>
            <p:ph idx="1" type="subTitle"/>
          </p:nvPr>
        </p:nvSpPr>
        <p:spPr>
          <a:xfrm>
            <a:off x="2854650" y="1439338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31"/>
          <p:cNvSpPr txBox="1"/>
          <p:nvPr/>
        </p:nvSpPr>
        <p:spPr>
          <a:xfrm>
            <a:off x="2499700" y="3853350"/>
            <a:ext cx="4144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1000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43434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4" name="Google Shape;1294;p31"/>
          <p:cNvSpPr/>
          <p:nvPr/>
        </p:nvSpPr>
        <p:spPr>
          <a:xfrm flipH="1" rot="5400000">
            <a:off x="7812300" y="4202510"/>
            <a:ext cx="1842600" cy="4824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32"/>
          <p:cNvGrpSpPr/>
          <p:nvPr/>
        </p:nvGrpSpPr>
        <p:grpSpPr>
          <a:xfrm>
            <a:off x="6905573" y="1953652"/>
            <a:ext cx="1903602" cy="2915900"/>
            <a:chOff x="6405098" y="1953652"/>
            <a:chExt cx="1903602" cy="2915900"/>
          </a:xfrm>
        </p:grpSpPr>
        <p:grpSp>
          <p:nvGrpSpPr>
            <p:cNvPr id="1297" name="Google Shape;1297;p32"/>
            <p:cNvGrpSpPr/>
            <p:nvPr/>
          </p:nvGrpSpPr>
          <p:grpSpPr>
            <a:xfrm>
              <a:off x="6405098" y="4531752"/>
              <a:ext cx="337800" cy="337800"/>
              <a:chOff x="2414073" y="4164177"/>
              <a:chExt cx="337800" cy="337800"/>
            </a:xfrm>
          </p:grpSpPr>
          <p:sp>
            <p:nvSpPr>
              <p:cNvPr id="1298" name="Google Shape;1298;p32"/>
              <p:cNvSpPr/>
              <p:nvPr/>
            </p:nvSpPr>
            <p:spPr>
              <a:xfrm>
                <a:off x="2414073" y="4164177"/>
                <a:ext cx="337800" cy="3378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2461907" y="4212010"/>
                <a:ext cx="242100" cy="2421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0" name="Google Shape;1300;p32"/>
            <p:cNvGrpSpPr/>
            <p:nvPr/>
          </p:nvGrpSpPr>
          <p:grpSpPr>
            <a:xfrm>
              <a:off x="6977923" y="1953652"/>
              <a:ext cx="337800" cy="337800"/>
              <a:chOff x="2414073" y="4164177"/>
              <a:chExt cx="337800" cy="337800"/>
            </a:xfrm>
          </p:grpSpPr>
          <p:sp>
            <p:nvSpPr>
              <p:cNvPr id="1301" name="Google Shape;1301;p32"/>
              <p:cNvSpPr/>
              <p:nvPr/>
            </p:nvSpPr>
            <p:spPr>
              <a:xfrm>
                <a:off x="2414073" y="4164177"/>
                <a:ext cx="337800" cy="3378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2461907" y="4212010"/>
                <a:ext cx="242100" cy="2421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3" name="Google Shape;1303;p32"/>
            <p:cNvSpPr/>
            <p:nvPr/>
          </p:nvSpPr>
          <p:spPr>
            <a:xfrm>
              <a:off x="6698700" y="2170025"/>
              <a:ext cx="1610000" cy="2524325"/>
            </a:xfrm>
            <a:custGeom>
              <a:rect b="b" l="l" r="r" t="t"/>
              <a:pathLst>
                <a:path extrusionOk="0" h="100973" w="64400">
                  <a:moveTo>
                    <a:pt x="22534" y="0"/>
                  </a:moveTo>
                  <a:lnTo>
                    <a:pt x="64400" y="30061"/>
                  </a:lnTo>
                  <a:lnTo>
                    <a:pt x="64400" y="100973"/>
                  </a:lnTo>
                  <a:lnTo>
                    <a:pt x="0" y="100973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04" name="Google Shape;1304;p32"/>
            <p:cNvGrpSpPr/>
            <p:nvPr/>
          </p:nvGrpSpPr>
          <p:grpSpPr>
            <a:xfrm>
              <a:off x="8005494" y="3717896"/>
              <a:ext cx="116304" cy="976451"/>
              <a:chOff x="1678794" y="3915021"/>
              <a:chExt cx="116304" cy="976451"/>
            </a:xfrm>
          </p:grpSpPr>
          <p:sp>
            <p:nvSpPr>
              <p:cNvPr id="1305" name="Google Shape;1305;p32"/>
              <p:cNvSpPr/>
              <p:nvPr/>
            </p:nvSpPr>
            <p:spPr>
              <a:xfrm>
                <a:off x="1723579" y="4465978"/>
                <a:ext cx="17807" cy="425493"/>
              </a:xfrm>
              <a:custGeom>
                <a:rect b="b" l="l" r="r" t="t"/>
                <a:pathLst>
                  <a:path extrusionOk="0" h="10251" w="429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1678794" y="3915021"/>
                <a:ext cx="116304" cy="116678"/>
              </a:xfrm>
              <a:custGeom>
                <a:rect b="b" l="l" r="r" t="t"/>
                <a:pathLst>
                  <a:path extrusionOk="0" h="2811" w="2802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1678794" y="4071998"/>
                <a:ext cx="116304" cy="116346"/>
              </a:xfrm>
              <a:custGeom>
                <a:rect b="b" l="l" r="r" t="t"/>
                <a:pathLst>
                  <a:path extrusionOk="0" h="2803" w="2802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1678794" y="4228644"/>
                <a:ext cx="116304" cy="116304"/>
              </a:xfrm>
              <a:custGeom>
                <a:rect b="b" l="l" r="r" t="t"/>
                <a:pathLst>
                  <a:path extrusionOk="0" h="2802" w="2802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1678794" y="4385289"/>
                <a:ext cx="116304" cy="116678"/>
              </a:xfrm>
              <a:custGeom>
                <a:rect b="b" l="l" r="r" t="t"/>
                <a:pathLst>
                  <a:path extrusionOk="0" h="2811" w="2802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0" name="Google Shape;1310;p32"/>
          <p:cNvGrpSpPr/>
          <p:nvPr/>
        </p:nvGrpSpPr>
        <p:grpSpPr>
          <a:xfrm>
            <a:off x="533150" y="1463677"/>
            <a:ext cx="2045059" cy="3808523"/>
            <a:chOff x="533150" y="1463677"/>
            <a:chExt cx="2045059" cy="3808523"/>
          </a:xfrm>
        </p:grpSpPr>
        <p:grpSp>
          <p:nvGrpSpPr>
            <p:cNvPr id="1311" name="Google Shape;1311;p32"/>
            <p:cNvGrpSpPr/>
            <p:nvPr/>
          </p:nvGrpSpPr>
          <p:grpSpPr>
            <a:xfrm>
              <a:off x="533150" y="1463677"/>
              <a:ext cx="2045059" cy="3808523"/>
              <a:chOff x="533150" y="1463677"/>
              <a:chExt cx="2045059" cy="3808523"/>
            </a:xfrm>
          </p:grpSpPr>
          <p:grpSp>
            <p:nvGrpSpPr>
              <p:cNvPr id="1312" name="Google Shape;1312;p32"/>
              <p:cNvGrpSpPr/>
              <p:nvPr/>
            </p:nvGrpSpPr>
            <p:grpSpPr>
              <a:xfrm>
                <a:off x="798272" y="4042030"/>
                <a:ext cx="411796" cy="870194"/>
                <a:chOff x="798272" y="4042030"/>
                <a:chExt cx="411796" cy="870194"/>
              </a:xfrm>
            </p:grpSpPr>
            <p:sp>
              <p:nvSpPr>
                <p:cNvPr id="1313" name="Google Shape;1313;p32"/>
                <p:cNvSpPr/>
                <p:nvPr/>
              </p:nvSpPr>
              <p:spPr>
                <a:xfrm>
                  <a:off x="798272" y="4042030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32"/>
                <p:cNvSpPr/>
                <p:nvPr/>
              </p:nvSpPr>
              <p:spPr>
                <a:xfrm>
                  <a:off x="798272" y="4159037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32"/>
                <p:cNvSpPr/>
                <p:nvPr/>
              </p:nvSpPr>
              <p:spPr>
                <a:xfrm>
                  <a:off x="798272" y="4276044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32"/>
                <p:cNvSpPr/>
                <p:nvPr/>
              </p:nvSpPr>
              <p:spPr>
                <a:xfrm>
                  <a:off x="798272" y="4393425"/>
                  <a:ext cx="411796" cy="464386"/>
                </a:xfrm>
                <a:custGeom>
                  <a:rect b="b" l="l" r="r" t="t"/>
                  <a:pathLst>
                    <a:path extrusionOk="0" h="11188" w="9921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32"/>
                <p:cNvSpPr/>
                <p:nvPr/>
              </p:nvSpPr>
              <p:spPr>
                <a:xfrm>
                  <a:off x="798272" y="4510431"/>
                  <a:ext cx="400298" cy="401793"/>
                </a:xfrm>
                <a:custGeom>
                  <a:rect b="b" l="l" r="r" t="t"/>
                  <a:pathLst>
                    <a:path extrusionOk="0" h="9680" w="9644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8421" y="9680"/>
                      </a:lnTo>
                      <a:lnTo>
                        <a:pt x="9644" y="96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32"/>
                <p:cNvSpPr/>
                <p:nvPr/>
              </p:nvSpPr>
              <p:spPr>
                <a:xfrm>
                  <a:off x="798272" y="4627438"/>
                  <a:ext cx="284036" cy="284783"/>
                </a:xfrm>
                <a:custGeom>
                  <a:rect b="b" l="l" r="r" t="t"/>
                  <a:pathLst>
                    <a:path extrusionOk="0" h="6861" w="6843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5620" y="6861"/>
                      </a:lnTo>
                      <a:lnTo>
                        <a:pt x="6842" y="68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32"/>
                <p:cNvSpPr/>
                <p:nvPr/>
              </p:nvSpPr>
              <p:spPr>
                <a:xfrm>
                  <a:off x="798272" y="4744445"/>
                  <a:ext cx="167400" cy="167773"/>
                </a:xfrm>
                <a:custGeom>
                  <a:rect b="b" l="l" r="r" t="t"/>
                  <a:pathLst>
                    <a:path extrusionOk="0" h="4042" w="4033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2810" y="4042"/>
                      </a:lnTo>
                      <a:lnTo>
                        <a:pt x="4032" y="40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0" name="Google Shape;1320;p32"/>
              <p:cNvSpPr/>
              <p:nvPr/>
            </p:nvSpPr>
            <p:spPr>
              <a:xfrm>
                <a:off x="760833" y="1801468"/>
                <a:ext cx="608458" cy="3032330"/>
              </a:xfrm>
              <a:custGeom>
                <a:rect b="b" l="l" r="r" t="t"/>
                <a:pathLst>
                  <a:path extrusionOk="0" h="73055" w="14659">
                    <a:moveTo>
                      <a:pt x="1" y="0"/>
                    </a:moveTo>
                    <a:lnTo>
                      <a:pt x="1" y="48870"/>
                    </a:lnTo>
                    <a:lnTo>
                      <a:pt x="14239" y="63107"/>
                    </a:lnTo>
                    <a:lnTo>
                      <a:pt x="14239" y="73054"/>
                    </a:lnTo>
                    <a:lnTo>
                      <a:pt x="14658" y="73054"/>
                    </a:lnTo>
                    <a:lnTo>
                      <a:pt x="14658" y="62929"/>
                    </a:lnTo>
                    <a:lnTo>
                      <a:pt x="420" y="4869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713100" y="1691475"/>
                <a:ext cx="113315" cy="112983"/>
              </a:xfrm>
              <a:custGeom>
                <a:rect b="b" l="l" r="r" t="t"/>
                <a:pathLst>
                  <a:path extrusionOk="0" h="2722" w="2730">
                    <a:moveTo>
                      <a:pt x="1365" y="420"/>
                    </a:moveTo>
                    <a:cubicBezTo>
                      <a:pt x="1883" y="420"/>
                      <a:pt x="2302" y="839"/>
                      <a:pt x="2302" y="1357"/>
                    </a:cubicBezTo>
                    <a:cubicBezTo>
                      <a:pt x="2302" y="1874"/>
                      <a:pt x="1883" y="2302"/>
                      <a:pt x="1365" y="2302"/>
                    </a:cubicBezTo>
                    <a:cubicBezTo>
                      <a:pt x="848" y="2302"/>
                      <a:pt x="428" y="1874"/>
                      <a:pt x="428" y="1357"/>
                    </a:cubicBezTo>
                    <a:cubicBezTo>
                      <a:pt x="428" y="839"/>
                      <a:pt x="848" y="420"/>
                      <a:pt x="1365" y="420"/>
                    </a:cubicBezTo>
                    <a:close/>
                    <a:moveTo>
                      <a:pt x="1365" y="1"/>
                    </a:moveTo>
                    <a:cubicBezTo>
                      <a:pt x="616" y="1"/>
                      <a:pt x="0" y="607"/>
                      <a:pt x="0" y="1357"/>
                    </a:cubicBezTo>
                    <a:cubicBezTo>
                      <a:pt x="0" y="2106"/>
                      <a:pt x="616" y="2722"/>
                      <a:pt x="1365" y="2722"/>
                    </a:cubicBezTo>
                    <a:cubicBezTo>
                      <a:pt x="2114" y="2722"/>
                      <a:pt x="2730" y="2106"/>
                      <a:pt x="2730" y="1357"/>
                    </a:cubicBezTo>
                    <a:cubicBezTo>
                      <a:pt x="2730" y="607"/>
                      <a:pt x="2114" y="1"/>
                      <a:pt x="1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1302951" y="4818493"/>
                <a:ext cx="112983" cy="112983"/>
              </a:xfrm>
              <a:custGeom>
                <a:rect b="b" l="l" r="r" t="t"/>
                <a:pathLst>
                  <a:path extrusionOk="0" h="2722" w="2722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 rot="-5400000">
                <a:off x="-37000" y="4506150"/>
                <a:ext cx="1336200" cy="195900"/>
              </a:xfrm>
              <a:prstGeom prst="parallelogram">
                <a:avLst>
                  <a:gd fmla="val 25000" name="adj"/>
                </a:avLst>
              </a:prstGeom>
              <a:gradFill>
                <a:gsLst>
                  <a:gs pos="0">
                    <a:schemeClr val="accent3"/>
                  </a:gs>
                  <a:gs pos="43000">
                    <a:srgbClr val="DCDCDC">
                      <a:alpha val="4156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4" name="Google Shape;1324;p32"/>
              <p:cNvGrpSpPr/>
              <p:nvPr/>
            </p:nvGrpSpPr>
            <p:grpSpPr>
              <a:xfrm>
                <a:off x="600861" y="1463677"/>
                <a:ext cx="337800" cy="337800"/>
                <a:chOff x="2414073" y="4164177"/>
                <a:chExt cx="337800" cy="337800"/>
              </a:xfrm>
            </p:grpSpPr>
            <p:sp>
              <p:nvSpPr>
                <p:cNvPr id="1325" name="Google Shape;1325;p32"/>
                <p:cNvSpPr/>
                <p:nvPr/>
              </p:nvSpPr>
              <p:spPr>
                <a:xfrm>
                  <a:off x="2414073" y="4164177"/>
                  <a:ext cx="337800" cy="3378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50000">
                      <a:schemeClr val="lt1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st="9525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32"/>
                <p:cNvSpPr/>
                <p:nvPr/>
              </p:nvSpPr>
              <p:spPr>
                <a:xfrm>
                  <a:off x="2461907" y="4212010"/>
                  <a:ext cx="242100" cy="2421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7" name="Google Shape;1327;p32"/>
              <p:cNvSpPr/>
              <p:nvPr/>
            </p:nvSpPr>
            <p:spPr>
              <a:xfrm>
                <a:off x="1401073" y="4410069"/>
                <a:ext cx="1099451" cy="491781"/>
              </a:xfrm>
              <a:custGeom>
                <a:rect b="b" l="l" r="r" t="t"/>
                <a:pathLst>
                  <a:path extrusionOk="0" h="11848" w="26488">
                    <a:moveTo>
                      <a:pt x="26184" y="1"/>
                    </a:moveTo>
                    <a:lnTo>
                      <a:pt x="14765" y="11420"/>
                    </a:lnTo>
                    <a:lnTo>
                      <a:pt x="0" y="11420"/>
                    </a:lnTo>
                    <a:lnTo>
                      <a:pt x="0" y="11848"/>
                    </a:lnTo>
                    <a:lnTo>
                      <a:pt x="14943" y="11848"/>
                    </a:lnTo>
                    <a:lnTo>
                      <a:pt x="26487" y="295"/>
                    </a:lnTo>
                    <a:lnTo>
                      <a:pt x="261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2465226" y="4330268"/>
                <a:ext cx="112983" cy="112983"/>
              </a:xfrm>
              <a:custGeom>
                <a:rect b="b" l="l" r="r" t="t"/>
                <a:pathLst>
                  <a:path extrusionOk="0" h="2722" w="2722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9" name="Google Shape;1329;p32"/>
            <p:cNvSpPr/>
            <p:nvPr/>
          </p:nvSpPr>
          <p:spPr>
            <a:xfrm flipH="1">
              <a:off x="713090" y="3407870"/>
              <a:ext cx="103538" cy="103462"/>
            </a:xfrm>
            <a:custGeom>
              <a:rect b="b" l="l" r="r" t="t"/>
              <a:pathLst>
                <a:path extrusionOk="0" h="1294" w="1295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32"/>
          <p:cNvGrpSpPr/>
          <p:nvPr/>
        </p:nvGrpSpPr>
        <p:grpSpPr>
          <a:xfrm>
            <a:off x="7024329" y="296750"/>
            <a:ext cx="2754220" cy="642262"/>
            <a:chOff x="7024329" y="296750"/>
            <a:chExt cx="2754220" cy="642262"/>
          </a:xfrm>
        </p:grpSpPr>
        <p:grpSp>
          <p:nvGrpSpPr>
            <p:cNvPr id="1331" name="Google Shape;1331;p32"/>
            <p:cNvGrpSpPr/>
            <p:nvPr/>
          </p:nvGrpSpPr>
          <p:grpSpPr>
            <a:xfrm flipH="1">
              <a:off x="7024329" y="624961"/>
              <a:ext cx="2754220" cy="314050"/>
              <a:chOff x="455999" y="1012736"/>
              <a:chExt cx="1928185" cy="219862"/>
            </a:xfrm>
          </p:grpSpPr>
          <p:sp>
            <p:nvSpPr>
              <p:cNvPr id="1332" name="Google Shape;1332;p32"/>
              <p:cNvSpPr/>
              <p:nvPr/>
            </p:nvSpPr>
            <p:spPr>
              <a:xfrm>
                <a:off x="455999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562845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0" y="170"/>
                    </a:lnTo>
                    <a:lnTo>
                      <a:pt x="179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669659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776472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883319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86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989835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1096649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1203495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1310309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1417122" y="1012736"/>
                <a:ext cx="219895" cy="219862"/>
              </a:xfrm>
              <a:custGeom>
                <a:rect b="b" l="l" r="r" t="t"/>
                <a:pathLst>
                  <a:path extrusionOk="0" h="6665" w="6666">
                    <a:moveTo>
                      <a:pt x="6487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1523969" y="1012736"/>
                <a:ext cx="219565" cy="219862"/>
              </a:xfrm>
              <a:custGeom>
                <a:rect b="b" l="l" r="r" t="t"/>
                <a:pathLst>
                  <a:path extrusionOk="0" h="6665" w="6656">
                    <a:moveTo>
                      <a:pt x="6486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5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1630486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1737332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1844146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1950959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86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2057806" y="1012736"/>
                <a:ext cx="219565" cy="219862"/>
              </a:xfrm>
              <a:custGeom>
                <a:rect b="b" l="l" r="r" t="t"/>
                <a:pathLst>
                  <a:path extrusionOk="0" h="6665" w="6656">
                    <a:moveTo>
                      <a:pt x="6486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5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2164322" y="1012736"/>
                <a:ext cx="219862" cy="219862"/>
              </a:xfrm>
              <a:custGeom>
                <a:rect b="b" l="l" r="r" t="t"/>
                <a:pathLst>
                  <a:path extrusionOk="0" h="6665" w="6665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9" name="Google Shape;1349;p32"/>
            <p:cNvSpPr/>
            <p:nvPr/>
          </p:nvSpPr>
          <p:spPr>
            <a:xfrm flipH="1">
              <a:off x="8005500" y="296750"/>
              <a:ext cx="1336200" cy="195900"/>
            </a:xfrm>
            <a:prstGeom prst="parallelogram">
              <a:avLst>
                <a:gd fmla="val 25000" name="adj"/>
              </a:avLst>
            </a:prstGeom>
            <a:gradFill>
              <a:gsLst>
                <a:gs pos="0">
                  <a:schemeClr val="accent3"/>
                </a:gs>
                <a:gs pos="43000">
                  <a:srgbClr val="DCDCDC">
                    <a:alpha val="4156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32"/>
          <p:cNvGrpSpPr/>
          <p:nvPr/>
        </p:nvGrpSpPr>
        <p:grpSpPr>
          <a:xfrm>
            <a:off x="3607471" y="4685833"/>
            <a:ext cx="1286237" cy="104943"/>
            <a:chOff x="1131682" y="748176"/>
            <a:chExt cx="769005" cy="62742"/>
          </a:xfrm>
        </p:grpSpPr>
        <p:sp>
          <p:nvSpPr>
            <p:cNvPr id="1351" name="Google Shape;1351;p32"/>
            <p:cNvSpPr/>
            <p:nvPr/>
          </p:nvSpPr>
          <p:spPr>
            <a:xfrm>
              <a:off x="1320601" y="748176"/>
              <a:ext cx="92167" cy="62742"/>
            </a:xfrm>
            <a:custGeom>
              <a:rect b="b" l="l" r="r" t="t"/>
              <a:pathLst>
                <a:path extrusionOk="0" h="1902" w="2794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1257628" y="748176"/>
              <a:ext cx="92167" cy="62742"/>
            </a:xfrm>
            <a:custGeom>
              <a:rect b="b" l="l" r="r" t="t"/>
              <a:pathLst>
                <a:path extrusionOk="0" h="1902" w="2794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1194655" y="748176"/>
              <a:ext cx="92134" cy="62742"/>
            </a:xfrm>
            <a:custGeom>
              <a:rect b="b" l="l" r="r" t="t"/>
              <a:pathLst>
                <a:path extrusionOk="0" h="1902" w="2793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1131682" y="748176"/>
              <a:ext cx="92134" cy="62742"/>
            </a:xfrm>
            <a:custGeom>
              <a:rect b="b" l="l" r="r" t="t"/>
              <a:pathLst>
                <a:path extrusionOk="0" h="1902" w="2793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1381529" y="748176"/>
              <a:ext cx="92134" cy="62742"/>
            </a:xfrm>
            <a:custGeom>
              <a:rect b="b" l="l" r="r" t="t"/>
              <a:pathLst>
                <a:path extrusionOk="0" h="1902" w="2793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1442457" y="748176"/>
              <a:ext cx="92134" cy="62742"/>
            </a:xfrm>
            <a:custGeom>
              <a:rect b="b" l="l" r="r" t="t"/>
              <a:pathLst>
                <a:path extrusionOk="0" h="1902" w="2793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1503649" y="748176"/>
              <a:ext cx="91870" cy="62742"/>
            </a:xfrm>
            <a:custGeom>
              <a:rect b="b" l="l" r="r" t="t"/>
              <a:pathLst>
                <a:path extrusionOk="0" h="1902" w="2785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1564577" y="748176"/>
              <a:ext cx="92134" cy="62742"/>
            </a:xfrm>
            <a:custGeom>
              <a:rect b="b" l="l" r="r" t="t"/>
              <a:pathLst>
                <a:path extrusionOk="0" h="1902" w="2793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1625504" y="748176"/>
              <a:ext cx="92134" cy="62742"/>
            </a:xfrm>
            <a:custGeom>
              <a:rect b="b" l="l" r="r" t="t"/>
              <a:pathLst>
                <a:path extrusionOk="0" h="1902" w="2793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1686399" y="748176"/>
              <a:ext cx="92167" cy="62742"/>
            </a:xfrm>
            <a:custGeom>
              <a:rect b="b" l="l" r="r" t="t"/>
              <a:pathLst>
                <a:path extrusionOk="0" h="1902" w="2794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1747624" y="748176"/>
              <a:ext cx="91837" cy="62742"/>
            </a:xfrm>
            <a:custGeom>
              <a:rect b="b" l="l" r="r" t="t"/>
              <a:pathLst>
                <a:path extrusionOk="0" h="1902" w="2784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1808519" y="748176"/>
              <a:ext cx="92167" cy="62742"/>
            </a:xfrm>
            <a:custGeom>
              <a:rect b="b" l="l" r="r" t="t"/>
              <a:pathLst>
                <a:path extrusionOk="0" h="1902" w="2794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33"/>
          <p:cNvGrpSpPr/>
          <p:nvPr/>
        </p:nvGrpSpPr>
        <p:grpSpPr>
          <a:xfrm rot="10800000">
            <a:off x="6858620" y="-2"/>
            <a:ext cx="1431865" cy="1747652"/>
            <a:chOff x="5049645" y="-351377"/>
            <a:chExt cx="1431865" cy="1747652"/>
          </a:xfrm>
        </p:grpSpPr>
        <p:cxnSp>
          <p:nvCxnSpPr>
            <p:cNvPr id="1365" name="Google Shape;1365;p33"/>
            <p:cNvCxnSpPr/>
            <p:nvPr/>
          </p:nvCxnSpPr>
          <p:spPr>
            <a:xfrm rot="10800000">
              <a:off x="5765575" y="858375"/>
              <a:ext cx="0" cy="5379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6" name="Google Shape;1366;p33"/>
            <p:cNvSpPr/>
            <p:nvPr/>
          </p:nvSpPr>
          <p:spPr>
            <a:xfrm rot="-5400000">
              <a:off x="5410539" y="-712271"/>
              <a:ext cx="710076" cy="1431865"/>
            </a:xfrm>
            <a:custGeom>
              <a:rect b="b" l="l" r="r" t="t"/>
              <a:pathLst>
                <a:path extrusionOk="0" h="35819" w="17763">
                  <a:moveTo>
                    <a:pt x="1187" y="1"/>
                  </a:moveTo>
                  <a:lnTo>
                    <a:pt x="0" y="1187"/>
                  </a:lnTo>
                  <a:lnTo>
                    <a:pt x="1187" y="2374"/>
                  </a:lnTo>
                  <a:lnTo>
                    <a:pt x="1187" y="1544"/>
                  </a:lnTo>
                  <a:cubicBezTo>
                    <a:pt x="10117" y="1723"/>
                    <a:pt x="17334" y="9038"/>
                    <a:pt x="17334" y="18012"/>
                  </a:cubicBezTo>
                  <a:cubicBezTo>
                    <a:pt x="17334" y="26987"/>
                    <a:pt x="10117" y="34302"/>
                    <a:pt x="1187" y="34472"/>
                  </a:cubicBezTo>
                  <a:lnTo>
                    <a:pt x="1187" y="33446"/>
                  </a:lnTo>
                  <a:lnTo>
                    <a:pt x="0" y="34632"/>
                  </a:lnTo>
                  <a:lnTo>
                    <a:pt x="1187" y="35819"/>
                  </a:lnTo>
                  <a:lnTo>
                    <a:pt x="1187" y="34900"/>
                  </a:lnTo>
                  <a:cubicBezTo>
                    <a:pt x="10349" y="34721"/>
                    <a:pt x="17762" y="27219"/>
                    <a:pt x="17762" y="18012"/>
                  </a:cubicBezTo>
                  <a:cubicBezTo>
                    <a:pt x="17762" y="8806"/>
                    <a:pt x="10349" y="1294"/>
                    <a:pt x="1187" y="1125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 rot="-5400000">
              <a:off x="5252230" y="-193538"/>
              <a:ext cx="1035017" cy="1034977"/>
            </a:xfrm>
            <a:custGeom>
              <a:rect b="b" l="l" r="r" t="t"/>
              <a:pathLst>
                <a:path extrusionOk="0" h="25889" w="25890">
                  <a:moveTo>
                    <a:pt x="0" y="12944"/>
                  </a:moveTo>
                  <a:cubicBezTo>
                    <a:pt x="0" y="20081"/>
                    <a:pt x="5808" y="25889"/>
                    <a:pt x="12945" y="25889"/>
                  </a:cubicBezTo>
                  <a:lnTo>
                    <a:pt x="12945" y="25889"/>
                  </a:lnTo>
                  <a:cubicBezTo>
                    <a:pt x="20082" y="25889"/>
                    <a:pt x="25889" y="20081"/>
                    <a:pt x="25889" y="12944"/>
                  </a:cubicBezTo>
                  <a:lnTo>
                    <a:pt x="25889" y="12944"/>
                  </a:lnTo>
                  <a:cubicBezTo>
                    <a:pt x="25889" y="5808"/>
                    <a:pt x="20082" y="0"/>
                    <a:pt x="12945" y="0"/>
                  </a:cubicBezTo>
                  <a:lnTo>
                    <a:pt x="12945" y="0"/>
                  </a:lnTo>
                  <a:cubicBezTo>
                    <a:pt x="5808" y="0"/>
                    <a:pt x="0" y="5808"/>
                    <a:pt x="0" y="12944"/>
                  </a:cubicBezTo>
                  <a:moveTo>
                    <a:pt x="8672" y="12837"/>
                  </a:moveTo>
                  <a:cubicBezTo>
                    <a:pt x="8672" y="10518"/>
                    <a:pt x="10554" y="8636"/>
                    <a:pt x="12882" y="8636"/>
                  </a:cubicBezTo>
                  <a:lnTo>
                    <a:pt x="12882" y="8636"/>
                  </a:lnTo>
                  <a:cubicBezTo>
                    <a:pt x="15202" y="8636"/>
                    <a:pt x="17084" y="10518"/>
                    <a:pt x="17084" y="12837"/>
                  </a:cubicBezTo>
                  <a:lnTo>
                    <a:pt x="17084" y="12837"/>
                  </a:lnTo>
                  <a:cubicBezTo>
                    <a:pt x="17084" y="15166"/>
                    <a:pt x="15202" y="17048"/>
                    <a:pt x="12882" y="17048"/>
                  </a:cubicBezTo>
                  <a:lnTo>
                    <a:pt x="12882" y="17048"/>
                  </a:lnTo>
                  <a:cubicBezTo>
                    <a:pt x="10554" y="17048"/>
                    <a:pt x="8672" y="15166"/>
                    <a:pt x="8672" y="1283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14300" rotWithShape="0" algn="bl" dir="30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8" name="Google Shape;1368;p33"/>
            <p:cNvGrpSpPr/>
            <p:nvPr/>
          </p:nvGrpSpPr>
          <p:grpSpPr>
            <a:xfrm rot="-5400000">
              <a:off x="5333407" y="-110136"/>
              <a:ext cx="864515" cy="864195"/>
              <a:chOff x="5188979" y="2033303"/>
              <a:chExt cx="713355" cy="713091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5295199" y="2140744"/>
                <a:ext cx="497946" cy="497946"/>
              </a:xfrm>
              <a:custGeom>
                <a:rect b="b" l="l" r="r" t="t"/>
                <a:pathLst>
                  <a:path extrusionOk="0" h="15095" w="15095">
                    <a:moveTo>
                      <a:pt x="7548" y="428"/>
                    </a:moveTo>
                    <a:cubicBezTo>
                      <a:pt x="11473" y="428"/>
                      <a:pt x="14667" y="3622"/>
                      <a:pt x="14667" y="7547"/>
                    </a:cubicBezTo>
                    <a:cubicBezTo>
                      <a:pt x="14667" y="11481"/>
                      <a:pt x="11473" y="14675"/>
                      <a:pt x="7548" y="14675"/>
                    </a:cubicBezTo>
                    <a:cubicBezTo>
                      <a:pt x="3614" y="14675"/>
                      <a:pt x="420" y="11481"/>
                      <a:pt x="420" y="7547"/>
                    </a:cubicBezTo>
                    <a:cubicBezTo>
                      <a:pt x="420" y="3622"/>
                      <a:pt x="3614" y="428"/>
                      <a:pt x="7548" y="428"/>
                    </a:cubicBezTo>
                    <a:close/>
                    <a:moveTo>
                      <a:pt x="7548" y="0"/>
                    </a:moveTo>
                    <a:cubicBezTo>
                      <a:pt x="3382" y="0"/>
                      <a:pt x="1" y="3390"/>
                      <a:pt x="1" y="7547"/>
                    </a:cubicBezTo>
                    <a:cubicBezTo>
                      <a:pt x="1" y="11713"/>
                      <a:pt x="3382" y="15094"/>
                      <a:pt x="7548" y="15094"/>
                    </a:cubicBezTo>
                    <a:cubicBezTo>
                      <a:pt x="11705" y="15094"/>
                      <a:pt x="15095" y="11713"/>
                      <a:pt x="15095" y="7547"/>
                    </a:cubicBezTo>
                    <a:cubicBezTo>
                      <a:pt x="15095" y="3390"/>
                      <a:pt x="11705" y="0"/>
                      <a:pt x="7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5190431" y="2352622"/>
                <a:ext cx="51526" cy="11810"/>
              </a:xfrm>
              <a:custGeom>
                <a:rect b="b" l="l" r="r" t="t"/>
                <a:pathLst>
                  <a:path extrusionOk="0" h="358" w="1562">
                    <a:moveTo>
                      <a:pt x="1562" y="161"/>
                    </a:moveTo>
                    <a:cubicBezTo>
                      <a:pt x="1553" y="223"/>
                      <a:pt x="1553" y="286"/>
                      <a:pt x="1553" y="357"/>
                    </a:cubicBezTo>
                    <a:lnTo>
                      <a:pt x="1" y="223"/>
                    </a:lnTo>
                    <a:cubicBezTo>
                      <a:pt x="10" y="152"/>
                      <a:pt x="10" y="72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5195445" y="2315841"/>
                <a:ext cx="51526" cy="16791"/>
              </a:xfrm>
              <a:custGeom>
                <a:rect b="b" l="l" r="r" t="t"/>
                <a:pathLst>
                  <a:path extrusionOk="0" h="509" w="1562">
                    <a:moveTo>
                      <a:pt x="1561" y="321"/>
                    </a:moveTo>
                    <a:cubicBezTo>
                      <a:pt x="1544" y="384"/>
                      <a:pt x="1535" y="446"/>
                      <a:pt x="1526" y="509"/>
                    </a:cubicBezTo>
                    <a:lnTo>
                      <a:pt x="0" y="223"/>
                    </a:lnTo>
                    <a:cubicBezTo>
                      <a:pt x="18" y="143"/>
                      <a:pt x="18" y="72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5204252" y="2279621"/>
                <a:ext cx="50966" cy="21838"/>
              </a:xfrm>
              <a:custGeom>
                <a:rect b="b" l="l" r="r" t="t"/>
                <a:pathLst>
                  <a:path extrusionOk="0" h="662" w="1545">
                    <a:moveTo>
                      <a:pt x="1544" y="483"/>
                    </a:moveTo>
                    <a:cubicBezTo>
                      <a:pt x="1526" y="545"/>
                      <a:pt x="1500" y="599"/>
                      <a:pt x="1491" y="661"/>
                    </a:cubicBezTo>
                    <a:lnTo>
                      <a:pt x="1" y="215"/>
                    </a:lnTo>
                    <a:cubicBezTo>
                      <a:pt x="19" y="144"/>
                      <a:pt x="46" y="72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5216920" y="2244918"/>
                <a:ext cx="49778" cy="26522"/>
              </a:xfrm>
              <a:custGeom>
                <a:rect b="b" l="l" r="r" t="t"/>
                <a:pathLst>
                  <a:path extrusionOk="0" h="804" w="1509">
                    <a:moveTo>
                      <a:pt x="1508" y="634"/>
                    </a:moveTo>
                    <a:cubicBezTo>
                      <a:pt x="1481" y="687"/>
                      <a:pt x="1455" y="750"/>
                      <a:pt x="1428" y="803"/>
                    </a:cubicBezTo>
                    <a:lnTo>
                      <a:pt x="1" y="205"/>
                    </a:lnTo>
                    <a:cubicBezTo>
                      <a:pt x="27" y="134"/>
                      <a:pt x="63" y="63"/>
                      <a:pt x="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5233116" y="2211667"/>
                <a:ext cx="48294" cy="31206"/>
              </a:xfrm>
              <a:custGeom>
                <a:rect b="b" l="l" r="r" t="t"/>
                <a:pathLst>
                  <a:path extrusionOk="0" h="946" w="1464">
                    <a:moveTo>
                      <a:pt x="1463" y="776"/>
                    </a:moveTo>
                    <a:lnTo>
                      <a:pt x="1365" y="946"/>
                    </a:lnTo>
                    <a:lnTo>
                      <a:pt x="0" y="196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5253107" y="2180460"/>
                <a:ext cx="45655" cy="35330"/>
              </a:xfrm>
              <a:custGeom>
                <a:rect b="b" l="l" r="r" t="t"/>
                <a:pathLst>
                  <a:path extrusionOk="0" h="1071" w="1384">
                    <a:moveTo>
                      <a:pt x="1384" y="910"/>
                    </a:moveTo>
                    <a:lnTo>
                      <a:pt x="1268" y="1071"/>
                    </a:lnTo>
                    <a:lnTo>
                      <a:pt x="1" y="17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5275769" y="2151629"/>
                <a:ext cx="43313" cy="38859"/>
              </a:xfrm>
              <a:custGeom>
                <a:rect b="b" l="l" r="r" t="t"/>
                <a:pathLst>
                  <a:path extrusionOk="0" h="1178" w="1313">
                    <a:moveTo>
                      <a:pt x="1312" y="1035"/>
                    </a:moveTo>
                    <a:lnTo>
                      <a:pt x="1178" y="1178"/>
                    </a:lnTo>
                    <a:lnTo>
                      <a:pt x="1" y="16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5301664" y="2125140"/>
                <a:ext cx="39783" cy="42389"/>
              </a:xfrm>
              <a:custGeom>
                <a:rect b="b" l="l" r="r" t="t"/>
                <a:pathLst>
                  <a:path extrusionOk="0" h="1285" w="1206">
                    <a:moveTo>
                      <a:pt x="1205" y="1151"/>
                    </a:moveTo>
                    <a:lnTo>
                      <a:pt x="1062" y="1285"/>
                    </a:lnTo>
                    <a:lnTo>
                      <a:pt x="1" y="152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5330232" y="2101587"/>
                <a:ext cx="36220" cy="45358"/>
              </a:xfrm>
              <a:custGeom>
                <a:rect b="b" l="l" r="r" t="t"/>
                <a:pathLst>
                  <a:path extrusionOk="0" h="1375" w="1098">
                    <a:moveTo>
                      <a:pt x="1097" y="1259"/>
                    </a:moveTo>
                    <a:lnTo>
                      <a:pt x="937" y="1374"/>
                    </a:lnTo>
                    <a:lnTo>
                      <a:pt x="0" y="134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5361108" y="2081300"/>
                <a:ext cx="32130" cy="47700"/>
              </a:xfrm>
              <a:custGeom>
                <a:rect b="b" l="l" r="r" t="t"/>
                <a:pathLst>
                  <a:path extrusionOk="0" h="1446" w="974">
                    <a:moveTo>
                      <a:pt x="973" y="1338"/>
                    </a:moveTo>
                    <a:lnTo>
                      <a:pt x="804" y="1445"/>
                    </a:lnTo>
                    <a:lnTo>
                      <a:pt x="1" y="11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5393799" y="2064213"/>
                <a:ext cx="27677" cy="49481"/>
              </a:xfrm>
              <a:custGeom>
                <a:rect b="b" l="l" r="r" t="t"/>
                <a:pathLst>
                  <a:path extrusionOk="0" h="1500" w="839">
                    <a:moveTo>
                      <a:pt x="839" y="1419"/>
                    </a:moveTo>
                    <a:lnTo>
                      <a:pt x="669" y="1499"/>
                    </a:lnTo>
                    <a:lnTo>
                      <a:pt x="0" y="9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5428501" y="2050688"/>
                <a:ext cx="22695" cy="50933"/>
              </a:xfrm>
              <a:custGeom>
                <a:rect b="b" l="l" r="r" t="t"/>
                <a:pathLst>
                  <a:path extrusionOk="0" h="1544" w="688">
                    <a:moveTo>
                      <a:pt x="688" y="1481"/>
                    </a:moveTo>
                    <a:lnTo>
                      <a:pt x="509" y="1544"/>
                    </a:lnTo>
                    <a:lnTo>
                      <a:pt x="1" y="8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5464425" y="2040956"/>
                <a:ext cx="17681" cy="51856"/>
              </a:xfrm>
              <a:custGeom>
                <a:rect b="b" l="l" r="r" t="t"/>
                <a:pathLst>
                  <a:path extrusionOk="0" h="1572" w="536">
                    <a:moveTo>
                      <a:pt x="535" y="1518"/>
                    </a:moveTo>
                    <a:lnTo>
                      <a:pt x="348" y="1571"/>
                    </a:lnTo>
                    <a:lnTo>
                      <a:pt x="0" y="63"/>
                    </a:ln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5500909" y="2035085"/>
                <a:ext cx="12667" cy="52120"/>
              </a:xfrm>
              <a:custGeom>
                <a:rect b="b" l="l" r="r" t="t"/>
                <a:pathLst>
                  <a:path extrusionOk="0" h="1580" w="384">
                    <a:moveTo>
                      <a:pt x="384" y="1544"/>
                    </a:moveTo>
                    <a:lnTo>
                      <a:pt x="197" y="1580"/>
                    </a:lnTo>
                    <a:lnTo>
                      <a:pt x="0" y="36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5538284" y="2033303"/>
                <a:ext cx="7389" cy="51559"/>
              </a:xfrm>
              <a:custGeom>
                <a:rect b="b" l="l" r="r" t="t"/>
                <a:pathLst>
                  <a:path extrusionOk="0" h="1563" w="224">
                    <a:moveTo>
                      <a:pt x="223" y="1553"/>
                    </a:moveTo>
                    <a:lnTo>
                      <a:pt x="27" y="1562"/>
                    </a:lnTo>
                    <a:lnTo>
                      <a:pt x="0" y="10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5571238" y="2034788"/>
                <a:ext cx="11513" cy="51230"/>
              </a:xfrm>
              <a:custGeom>
                <a:rect b="b" l="l" r="r" t="t"/>
                <a:pathLst>
                  <a:path extrusionOk="0" h="1553" w="349">
                    <a:moveTo>
                      <a:pt x="197" y="1553"/>
                    </a:moveTo>
                    <a:cubicBezTo>
                      <a:pt x="125" y="1553"/>
                      <a:pt x="63" y="1553"/>
                      <a:pt x="0" y="1544"/>
                    </a:cubicBezTo>
                    <a:lnTo>
                      <a:pt x="125" y="1"/>
                    </a:lnTo>
                    <a:cubicBezTo>
                      <a:pt x="206" y="1"/>
                      <a:pt x="277" y="10"/>
                      <a:pt x="348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5602741" y="2039802"/>
                <a:ext cx="17088" cy="51230"/>
              </a:xfrm>
              <a:custGeom>
                <a:rect b="b" l="l" r="r" t="t"/>
                <a:pathLst>
                  <a:path extrusionOk="0" h="1553" w="518">
                    <a:moveTo>
                      <a:pt x="196" y="1553"/>
                    </a:moveTo>
                    <a:cubicBezTo>
                      <a:pt x="134" y="1535"/>
                      <a:pt x="71" y="1535"/>
                      <a:pt x="0" y="1526"/>
                    </a:cubicBezTo>
                    <a:lnTo>
                      <a:pt x="294" y="0"/>
                    </a:lnTo>
                    <a:cubicBezTo>
                      <a:pt x="366" y="9"/>
                      <a:pt x="446" y="18"/>
                      <a:pt x="517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5633915" y="2048609"/>
                <a:ext cx="21805" cy="50966"/>
              </a:xfrm>
              <a:custGeom>
                <a:rect b="b" l="l" r="r" t="t"/>
                <a:pathLst>
                  <a:path extrusionOk="0" h="1545" w="661">
                    <a:moveTo>
                      <a:pt x="188" y="1544"/>
                    </a:moveTo>
                    <a:cubicBezTo>
                      <a:pt x="126" y="1517"/>
                      <a:pt x="63" y="1500"/>
                      <a:pt x="1" y="1482"/>
                    </a:cubicBezTo>
                    <a:lnTo>
                      <a:pt x="447" y="1"/>
                    </a:lnTo>
                    <a:cubicBezTo>
                      <a:pt x="518" y="19"/>
                      <a:pt x="589" y="37"/>
                      <a:pt x="661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5663933" y="2060980"/>
                <a:ext cx="26819" cy="50075"/>
              </a:xfrm>
              <a:custGeom>
                <a:rect b="b" l="l" r="r" t="t"/>
                <a:pathLst>
                  <a:path extrusionOk="0" h="1518" w="813">
                    <a:moveTo>
                      <a:pt x="179" y="1517"/>
                    </a:moveTo>
                    <a:cubicBezTo>
                      <a:pt x="117" y="1490"/>
                      <a:pt x="63" y="1455"/>
                      <a:pt x="1" y="1437"/>
                    </a:cubicBezTo>
                    <a:lnTo>
                      <a:pt x="607" y="1"/>
                    </a:lnTo>
                    <a:cubicBezTo>
                      <a:pt x="670" y="36"/>
                      <a:pt x="741" y="72"/>
                      <a:pt x="812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5692764" y="2077474"/>
                <a:ext cx="30942" cy="47997"/>
              </a:xfrm>
              <a:custGeom>
                <a:rect b="b" l="l" r="r" t="t"/>
                <a:pathLst>
                  <a:path extrusionOk="0" h="1455" w="938">
                    <a:moveTo>
                      <a:pt x="161" y="1454"/>
                    </a:moveTo>
                    <a:lnTo>
                      <a:pt x="1" y="1356"/>
                    </a:lnTo>
                    <a:lnTo>
                      <a:pt x="750" y="0"/>
                    </a:lnTo>
                    <a:lnTo>
                      <a:pt x="938" y="1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5719847" y="2097167"/>
                <a:ext cx="35066" cy="45952"/>
              </a:xfrm>
              <a:custGeom>
                <a:rect b="b" l="l" r="r" t="t"/>
                <a:pathLst>
                  <a:path extrusionOk="0" h="1393" w="1063">
                    <a:moveTo>
                      <a:pt x="152" y="1393"/>
                    </a:moveTo>
                    <a:lnTo>
                      <a:pt x="1" y="1277"/>
                    </a:lnTo>
                    <a:lnTo>
                      <a:pt x="884" y="1"/>
                    </a:lnTo>
                    <a:lnTo>
                      <a:pt x="1062" y="1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3"/>
              <p:cNvSpPr/>
              <p:nvPr/>
            </p:nvSpPr>
            <p:spPr>
              <a:xfrm>
                <a:off x="5744852" y="2120126"/>
                <a:ext cx="39189" cy="43016"/>
              </a:xfrm>
              <a:custGeom>
                <a:rect b="b" l="l" r="r" t="t"/>
                <a:pathLst>
                  <a:path extrusionOk="0" h="1304" w="1188">
                    <a:moveTo>
                      <a:pt x="144" y="1303"/>
                    </a:moveTo>
                    <a:lnTo>
                      <a:pt x="1" y="1169"/>
                    </a:lnTo>
                    <a:lnTo>
                      <a:pt x="1018" y="1"/>
                    </a:lnTo>
                    <a:lnTo>
                      <a:pt x="1187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3"/>
              <p:cNvSpPr/>
              <p:nvPr/>
            </p:nvSpPr>
            <p:spPr>
              <a:xfrm>
                <a:off x="5768108" y="2146022"/>
                <a:ext cx="42125" cy="39783"/>
              </a:xfrm>
              <a:custGeom>
                <a:rect b="b" l="l" r="r" t="t"/>
                <a:pathLst>
                  <a:path extrusionOk="0" h="1206" w="1277">
                    <a:moveTo>
                      <a:pt x="126" y="1205"/>
                    </a:moveTo>
                    <a:lnTo>
                      <a:pt x="1" y="1062"/>
                    </a:lnTo>
                    <a:lnTo>
                      <a:pt x="1125" y="1"/>
                    </a:lnTo>
                    <a:lnTo>
                      <a:pt x="1276" y="1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>
                <a:off x="5788725" y="2174589"/>
                <a:ext cx="45061" cy="35923"/>
              </a:xfrm>
              <a:custGeom>
                <a:rect b="b" l="l" r="r" t="t"/>
                <a:pathLst>
                  <a:path extrusionOk="0" h="1089" w="1366">
                    <a:moveTo>
                      <a:pt x="116" y="1088"/>
                    </a:moveTo>
                    <a:lnTo>
                      <a:pt x="0" y="937"/>
                    </a:lnTo>
                    <a:lnTo>
                      <a:pt x="1231" y="0"/>
                    </a:lnTo>
                    <a:lnTo>
                      <a:pt x="1365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3"/>
              <p:cNvSpPr/>
              <p:nvPr/>
            </p:nvSpPr>
            <p:spPr>
              <a:xfrm>
                <a:off x="5806670" y="2205168"/>
                <a:ext cx="47403" cy="32130"/>
              </a:xfrm>
              <a:custGeom>
                <a:rect b="b" l="l" r="r" t="t"/>
                <a:pathLst>
                  <a:path extrusionOk="0" h="974" w="1437">
                    <a:moveTo>
                      <a:pt x="98" y="973"/>
                    </a:moveTo>
                    <a:lnTo>
                      <a:pt x="0" y="813"/>
                    </a:lnTo>
                    <a:lnTo>
                      <a:pt x="1321" y="1"/>
                    </a:lnTo>
                    <a:lnTo>
                      <a:pt x="143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3"/>
              <p:cNvSpPr/>
              <p:nvPr/>
            </p:nvSpPr>
            <p:spPr>
              <a:xfrm>
                <a:off x="5821679" y="2238156"/>
                <a:ext cx="49481" cy="27677"/>
              </a:xfrm>
              <a:custGeom>
                <a:rect b="b" l="l" r="r" t="t"/>
                <a:pathLst>
                  <a:path extrusionOk="0" h="839" w="1500">
                    <a:moveTo>
                      <a:pt x="89" y="839"/>
                    </a:moveTo>
                    <a:lnTo>
                      <a:pt x="0" y="660"/>
                    </a:lnTo>
                    <a:lnTo>
                      <a:pt x="1401" y="0"/>
                    </a:lnTo>
                    <a:lnTo>
                      <a:pt x="1499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3"/>
              <p:cNvSpPr/>
              <p:nvPr/>
            </p:nvSpPr>
            <p:spPr>
              <a:xfrm>
                <a:off x="5833753" y="2272562"/>
                <a:ext cx="50933" cy="22992"/>
              </a:xfrm>
              <a:custGeom>
                <a:rect b="b" l="l" r="r" t="t"/>
                <a:pathLst>
                  <a:path extrusionOk="0" h="697" w="1544">
                    <a:moveTo>
                      <a:pt x="71" y="697"/>
                    </a:moveTo>
                    <a:lnTo>
                      <a:pt x="0" y="509"/>
                    </a:lnTo>
                    <a:lnTo>
                      <a:pt x="1463" y="1"/>
                    </a:lnTo>
                    <a:lnTo>
                      <a:pt x="1543" y="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>
                <a:off x="5842561" y="2308485"/>
                <a:ext cx="51823" cy="17978"/>
              </a:xfrm>
              <a:custGeom>
                <a:rect b="b" l="l" r="r" t="t"/>
                <a:pathLst>
                  <a:path extrusionOk="0" h="545" w="1571">
                    <a:moveTo>
                      <a:pt x="54" y="544"/>
                    </a:moveTo>
                    <a:lnTo>
                      <a:pt x="1" y="357"/>
                    </a:lnTo>
                    <a:lnTo>
                      <a:pt x="1517" y="0"/>
                    </a:lnTo>
                    <a:lnTo>
                      <a:pt x="1571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3"/>
              <p:cNvSpPr/>
              <p:nvPr/>
            </p:nvSpPr>
            <p:spPr>
              <a:xfrm>
                <a:off x="5848465" y="2345266"/>
                <a:ext cx="51823" cy="12667"/>
              </a:xfrm>
              <a:custGeom>
                <a:rect b="b" l="l" r="r" t="t"/>
                <a:pathLst>
                  <a:path extrusionOk="0" h="384" w="1571">
                    <a:moveTo>
                      <a:pt x="27" y="384"/>
                    </a:moveTo>
                    <a:lnTo>
                      <a:pt x="0" y="188"/>
                    </a:lnTo>
                    <a:lnTo>
                      <a:pt x="1535" y="0"/>
                    </a:lnTo>
                    <a:lnTo>
                      <a:pt x="1570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3"/>
              <p:cNvSpPr/>
              <p:nvPr/>
            </p:nvSpPr>
            <p:spPr>
              <a:xfrm>
                <a:off x="5850807" y="2382344"/>
                <a:ext cx="51526" cy="7389"/>
              </a:xfrm>
              <a:custGeom>
                <a:rect b="b" l="l" r="r" t="t"/>
                <a:pathLst>
                  <a:path extrusionOk="0" h="224" w="1562">
                    <a:moveTo>
                      <a:pt x="9" y="223"/>
                    </a:moveTo>
                    <a:lnTo>
                      <a:pt x="0" y="36"/>
                    </a:lnTo>
                    <a:lnTo>
                      <a:pt x="1544" y="0"/>
                    </a:lnTo>
                    <a:lnTo>
                      <a:pt x="1562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>
                <a:off x="5849323" y="2415299"/>
                <a:ext cx="51263" cy="11810"/>
              </a:xfrm>
              <a:custGeom>
                <a:rect b="b" l="l" r="r" t="t"/>
                <a:pathLst>
                  <a:path extrusionOk="0" h="358" w="1554">
                    <a:moveTo>
                      <a:pt x="1" y="197"/>
                    </a:moveTo>
                    <a:cubicBezTo>
                      <a:pt x="10" y="134"/>
                      <a:pt x="10" y="72"/>
                      <a:pt x="10" y="0"/>
                    </a:cubicBezTo>
                    <a:lnTo>
                      <a:pt x="1553" y="134"/>
                    </a:lnTo>
                    <a:cubicBezTo>
                      <a:pt x="1553" y="206"/>
                      <a:pt x="1553" y="286"/>
                      <a:pt x="1544" y="3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3"/>
              <p:cNvSpPr/>
              <p:nvPr/>
            </p:nvSpPr>
            <p:spPr>
              <a:xfrm>
                <a:off x="5844342" y="2447065"/>
                <a:ext cx="51526" cy="16824"/>
              </a:xfrm>
              <a:custGeom>
                <a:rect b="b" l="l" r="r" t="t"/>
                <a:pathLst>
                  <a:path extrusionOk="0" h="510" w="1562">
                    <a:moveTo>
                      <a:pt x="0" y="188"/>
                    </a:moveTo>
                    <a:cubicBezTo>
                      <a:pt x="18" y="126"/>
                      <a:pt x="27" y="63"/>
                      <a:pt x="36" y="1"/>
                    </a:cubicBezTo>
                    <a:lnTo>
                      <a:pt x="1561" y="286"/>
                    </a:lnTo>
                    <a:cubicBezTo>
                      <a:pt x="1544" y="367"/>
                      <a:pt x="1535" y="438"/>
                      <a:pt x="1517" y="5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3"/>
              <p:cNvSpPr/>
              <p:nvPr/>
            </p:nvSpPr>
            <p:spPr>
              <a:xfrm>
                <a:off x="5836095" y="2477975"/>
                <a:ext cx="50933" cy="22102"/>
              </a:xfrm>
              <a:custGeom>
                <a:rect b="b" l="l" r="r" t="t"/>
                <a:pathLst>
                  <a:path extrusionOk="0" h="670" w="1544">
                    <a:moveTo>
                      <a:pt x="0" y="188"/>
                    </a:moveTo>
                    <a:cubicBezTo>
                      <a:pt x="18" y="126"/>
                      <a:pt x="45" y="72"/>
                      <a:pt x="54" y="1"/>
                    </a:cubicBezTo>
                    <a:lnTo>
                      <a:pt x="1544" y="456"/>
                    </a:lnTo>
                    <a:cubicBezTo>
                      <a:pt x="1526" y="527"/>
                      <a:pt x="1499" y="598"/>
                      <a:pt x="1472" y="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3"/>
              <p:cNvSpPr/>
              <p:nvPr/>
            </p:nvSpPr>
            <p:spPr>
              <a:xfrm>
                <a:off x="5824615" y="2508290"/>
                <a:ext cx="49778" cy="26522"/>
              </a:xfrm>
              <a:custGeom>
                <a:rect b="b" l="l" r="r" t="t"/>
                <a:pathLst>
                  <a:path extrusionOk="0" h="804" w="1509">
                    <a:moveTo>
                      <a:pt x="0" y="170"/>
                    </a:moveTo>
                    <a:cubicBezTo>
                      <a:pt x="27" y="116"/>
                      <a:pt x="54" y="54"/>
                      <a:pt x="81" y="0"/>
                    </a:cubicBezTo>
                    <a:lnTo>
                      <a:pt x="1508" y="598"/>
                    </a:lnTo>
                    <a:cubicBezTo>
                      <a:pt x="1481" y="670"/>
                      <a:pt x="1446" y="732"/>
                      <a:pt x="1410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3"/>
              <p:cNvSpPr/>
              <p:nvPr/>
            </p:nvSpPr>
            <p:spPr>
              <a:xfrm>
                <a:off x="5809903" y="2536824"/>
                <a:ext cx="48294" cy="31239"/>
              </a:xfrm>
              <a:custGeom>
                <a:rect b="b" l="l" r="r" t="t"/>
                <a:pathLst>
                  <a:path extrusionOk="0" h="947" w="1464">
                    <a:moveTo>
                      <a:pt x="0" y="170"/>
                    </a:moveTo>
                    <a:lnTo>
                      <a:pt x="99" y="1"/>
                    </a:lnTo>
                    <a:lnTo>
                      <a:pt x="1463" y="750"/>
                    </a:lnTo>
                    <a:lnTo>
                      <a:pt x="1339" y="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3"/>
              <p:cNvSpPr/>
              <p:nvPr/>
            </p:nvSpPr>
            <p:spPr>
              <a:xfrm>
                <a:off x="5792551" y="2563907"/>
                <a:ext cx="45622" cy="35363"/>
              </a:xfrm>
              <a:custGeom>
                <a:rect b="b" l="l" r="r" t="t"/>
                <a:pathLst>
                  <a:path extrusionOk="0" h="1072" w="1383">
                    <a:moveTo>
                      <a:pt x="0" y="161"/>
                    </a:moveTo>
                    <a:lnTo>
                      <a:pt x="116" y="1"/>
                    </a:lnTo>
                    <a:lnTo>
                      <a:pt x="1383" y="893"/>
                    </a:lnTo>
                    <a:lnTo>
                      <a:pt x="1249" y="10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5772231" y="2589209"/>
                <a:ext cx="43016" cy="38892"/>
              </a:xfrm>
              <a:custGeom>
                <a:rect b="b" l="l" r="r" t="t"/>
                <a:pathLst>
                  <a:path extrusionOk="0" h="1179" w="1304">
                    <a:moveTo>
                      <a:pt x="1" y="143"/>
                    </a:moveTo>
                    <a:lnTo>
                      <a:pt x="134" y="1"/>
                    </a:lnTo>
                    <a:lnTo>
                      <a:pt x="1303" y="1018"/>
                    </a:lnTo>
                    <a:lnTo>
                      <a:pt x="1151" y="1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5749569" y="2612168"/>
                <a:ext cx="40047" cy="42422"/>
              </a:xfrm>
              <a:custGeom>
                <a:rect b="b" l="l" r="r" t="t"/>
                <a:pathLst>
                  <a:path extrusionOk="0" h="1286" w="1214">
                    <a:moveTo>
                      <a:pt x="1" y="134"/>
                    </a:moveTo>
                    <a:lnTo>
                      <a:pt x="152" y="1"/>
                    </a:lnTo>
                    <a:lnTo>
                      <a:pt x="1214" y="1134"/>
                    </a:lnTo>
                    <a:lnTo>
                      <a:pt x="1044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3"/>
              <p:cNvSpPr/>
              <p:nvPr/>
            </p:nvSpPr>
            <p:spPr>
              <a:xfrm>
                <a:off x="5724861" y="2632785"/>
                <a:ext cx="36220" cy="45325"/>
              </a:xfrm>
              <a:custGeom>
                <a:rect b="b" l="l" r="r" t="t"/>
                <a:pathLst>
                  <a:path extrusionOk="0" h="1374" w="1098">
                    <a:moveTo>
                      <a:pt x="0" y="116"/>
                    </a:moveTo>
                    <a:lnTo>
                      <a:pt x="161" y="0"/>
                    </a:lnTo>
                    <a:lnTo>
                      <a:pt x="1098" y="1240"/>
                    </a:lnTo>
                    <a:lnTo>
                      <a:pt x="910" y="1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3"/>
              <p:cNvSpPr/>
              <p:nvPr/>
            </p:nvSpPr>
            <p:spPr>
              <a:xfrm>
                <a:off x="5698075" y="2650730"/>
                <a:ext cx="32097" cy="47700"/>
              </a:xfrm>
              <a:custGeom>
                <a:rect b="b" l="l" r="r" t="t"/>
                <a:pathLst>
                  <a:path extrusionOk="0" h="1446" w="973">
                    <a:moveTo>
                      <a:pt x="0" y="98"/>
                    </a:moveTo>
                    <a:lnTo>
                      <a:pt x="170" y="0"/>
                    </a:lnTo>
                    <a:lnTo>
                      <a:pt x="973" y="1329"/>
                    </a:lnTo>
                    <a:lnTo>
                      <a:pt x="777" y="14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5669838" y="2666036"/>
                <a:ext cx="27380" cy="49448"/>
              </a:xfrm>
              <a:custGeom>
                <a:rect b="b" l="l" r="r" t="t"/>
                <a:pathLst>
                  <a:path extrusionOk="0" h="1499" w="830">
                    <a:moveTo>
                      <a:pt x="0" y="80"/>
                    </a:moveTo>
                    <a:lnTo>
                      <a:pt x="170" y="0"/>
                    </a:lnTo>
                    <a:lnTo>
                      <a:pt x="830" y="1401"/>
                    </a:lnTo>
                    <a:lnTo>
                      <a:pt x="633" y="14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5640116" y="2678077"/>
                <a:ext cx="22662" cy="50669"/>
              </a:xfrm>
              <a:custGeom>
                <a:rect b="b" l="l" r="r" t="t"/>
                <a:pathLst>
                  <a:path extrusionOk="0" h="1536" w="687">
                    <a:moveTo>
                      <a:pt x="0" y="63"/>
                    </a:moveTo>
                    <a:lnTo>
                      <a:pt x="178" y="1"/>
                    </a:lnTo>
                    <a:lnTo>
                      <a:pt x="687" y="1464"/>
                    </a:lnTo>
                    <a:lnTo>
                      <a:pt x="473" y="1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5609207" y="2686918"/>
                <a:ext cx="17681" cy="51526"/>
              </a:xfrm>
              <a:custGeom>
                <a:rect b="b" l="l" r="r" t="t"/>
                <a:pathLst>
                  <a:path extrusionOk="0" h="1562" w="536">
                    <a:moveTo>
                      <a:pt x="0" y="45"/>
                    </a:moveTo>
                    <a:lnTo>
                      <a:pt x="188" y="1"/>
                    </a:lnTo>
                    <a:lnTo>
                      <a:pt x="536" y="1508"/>
                    </a:lnTo>
                    <a:lnTo>
                      <a:pt x="321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5577704" y="2692525"/>
                <a:ext cx="12700" cy="51823"/>
              </a:xfrm>
              <a:custGeom>
                <a:rect b="b" l="l" r="r" t="t"/>
                <a:pathLst>
                  <a:path extrusionOk="0" h="1571" w="385">
                    <a:moveTo>
                      <a:pt x="1" y="27"/>
                    </a:moveTo>
                    <a:lnTo>
                      <a:pt x="188" y="0"/>
                    </a:lnTo>
                    <a:lnTo>
                      <a:pt x="384" y="1543"/>
                    </a:lnTo>
                    <a:lnTo>
                      <a:pt x="152" y="1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5545640" y="2694868"/>
                <a:ext cx="7389" cy="51526"/>
              </a:xfrm>
              <a:custGeom>
                <a:rect b="b" l="l" r="r" t="t"/>
                <a:pathLst>
                  <a:path extrusionOk="0" h="1562" w="224">
                    <a:moveTo>
                      <a:pt x="0" y="9"/>
                    </a:moveTo>
                    <a:lnTo>
                      <a:pt x="197" y="0"/>
                    </a:lnTo>
                    <a:lnTo>
                      <a:pt x="223" y="1553"/>
                    </a:lnTo>
                    <a:lnTo>
                      <a:pt x="0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5508265" y="2693383"/>
                <a:ext cx="11810" cy="51526"/>
              </a:xfrm>
              <a:custGeom>
                <a:rect b="b" l="l" r="r" t="t"/>
                <a:pathLst>
                  <a:path extrusionOk="0" h="1562" w="358">
                    <a:moveTo>
                      <a:pt x="161" y="1"/>
                    </a:moveTo>
                    <a:cubicBezTo>
                      <a:pt x="232" y="10"/>
                      <a:pt x="295" y="10"/>
                      <a:pt x="357" y="19"/>
                    </a:cubicBezTo>
                    <a:lnTo>
                      <a:pt x="232" y="1562"/>
                    </a:lnTo>
                    <a:cubicBezTo>
                      <a:pt x="152" y="1553"/>
                      <a:pt x="81" y="1553"/>
                      <a:pt x="0" y="15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5471484" y="2688402"/>
                <a:ext cx="16791" cy="51526"/>
              </a:xfrm>
              <a:custGeom>
                <a:rect b="b" l="l" r="r" t="t"/>
                <a:pathLst>
                  <a:path extrusionOk="0" h="1562" w="509">
                    <a:moveTo>
                      <a:pt x="321" y="0"/>
                    </a:moveTo>
                    <a:cubicBezTo>
                      <a:pt x="384" y="27"/>
                      <a:pt x="446" y="27"/>
                      <a:pt x="509" y="36"/>
                    </a:cubicBezTo>
                    <a:lnTo>
                      <a:pt x="223" y="1561"/>
                    </a:lnTo>
                    <a:cubicBezTo>
                      <a:pt x="152" y="1552"/>
                      <a:pt x="72" y="1543"/>
                      <a:pt x="0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5435561" y="2680155"/>
                <a:ext cx="21838" cy="50933"/>
              </a:xfrm>
              <a:custGeom>
                <a:rect b="b" l="l" r="r" t="t"/>
                <a:pathLst>
                  <a:path extrusionOk="0" h="1544" w="662">
                    <a:moveTo>
                      <a:pt x="474" y="0"/>
                    </a:moveTo>
                    <a:cubicBezTo>
                      <a:pt x="536" y="27"/>
                      <a:pt x="599" y="45"/>
                      <a:pt x="661" y="63"/>
                    </a:cubicBezTo>
                    <a:lnTo>
                      <a:pt x="215" y="1544"/>
                    </a:lnTo>
                    <a:cubicBezTo>
                      <a:pt x="144" y="1526"/>
                      <a:pt x="72" y="1499"/>
                      <a:pt x="1" y="1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5400561" y="2668675"/>
                <a:ext cx="26819" cy="50042"/>
              </a:xfrm>
              <a:custGeom>
                <a:rect b="b" l="l" r="r" t="t"/>
                <a:pathLst>
                  <a:path extrusionOk="0" h="1517" w="813">
                    <a:moveTo>
                      <a:pt x="634" y="0"/>
                    </a:moveTo>
                    <a:cubicBezTo>
                      <a:pt x="696" y="27"/>
                      <a:pt x="750" y="63"/>
                      <a:pt x="812" y="81"/>
                    </a:cubicBezTo>
                    <a:lnTo>
                      <a:pt x="205" y="1517"/>
                    </a:lnTo>
                    <a:cubicBezTo>
                      <a:pt x="143" y="1481"/>
                      <a:pt x="72" y="1446"/>
                      <a:pt x="0" y="1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5367606" y="2653963"/>
                <a:ext cx="30909" cy="48294"/>
              </a:xfrm>
              <a:custGeom>
                <a:rect b="b" l="l" r="r" t="t"/>
                <a:pathLst>
                  <a:path extrusionOk="0" h="1464" w="937">
                    <a:moveTo>
                      <a:pt x="776" y="0"/>
                    </a:moveTo>
                    <a:lnTo>
                      <a:pt x="937" y="107"/>
                    </a:lnTo>
                    <a:lnTo>
                      <a:pt x="187" y="1463"/>
                    </a:lnTo>
                    <a:lnTo>
                      <a:pt x="0" y="1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5336103" y="2636612"/>
                <a:ext cx="35363" cy="45919"/>
              </a:xfrm>
              <a:custGeom>
                <a:rect b="b" l="l" r="r" t="t"/>
                <a:pathLst>
                  <a:path extrusionOk="0" h="1392" w="1072">
                    <a:moveTo>
                      <a:pt x="919" y="0"/>
                    </a:moveTo>
                    <a:lnTo>
                      <a:pt x="1071" y="116"/>
                    </a:lnTo>
                    <a:lnTo>
                      <a:pt x="188" y="1392"/>
                    </a:lnTo>
                    <a:lnTo>
                      <a:pt x="1" y="12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5307272" y="2616588"/>
                <a:ext cx="38859" cy="42983"/>
              </a:xfrm>
              <a:custGeom>
                <a:rect b="b" l="l" r="r" t="t"/>
                <a:pathLst>
                  <a:path extrusionOk="0" h="1303" w="1178">
                    <a:moveTo>
                      <a:pt x="1035" y="0"/>
                    </a:moveTo>
                    <a:lnTo>
                      <a:pt x="1178" y="125"/>
                    </a:lnTo>
                    <a:lnTo>
                      <a:pt x="170" y="1303"/>
                    </a:lnTo>
                    <a:lnTo>
                      <a:pt x="0" y="11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5280783" y="2593926"/>
                <a:ext cx="42422" cy="39750"/>
              </a:xfrm>
              <a:custGeom>
                <a:rect b="b" l="l" r="r" t="t"/>
                <a:pathLst>
                  <a:path extrusionOk="0" h="1205" w="1286">
                    <a:moveTo>
                      <a:pt x="1160" y="0"/>
                    </a:moveTo>
                    <a:lnTo>
                      <a:pt x="1285" y="143"/>
                    </a:lnTo>
                    <a:lnTo>
                      <a:pt x="161" y="1205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5257527" y="2569218"/>
                <a:ext cx="45061" cy="35923"/>
              </a:xfrm>
              <a:custGeom>
                <a:rect b="b" l="l" r="r" t="t"/>
                <a:pathLst>
                  <a:path extrusionOk="0" h="1089" w="1366">
                    <a:moveTo>
                      <a:pt x="1250" y="0"/>
                    </a:moveTo>
                    <a:lnTo>
                      <a:pt x="1366" y="152"/>
                    </a:lnTo>
                    <a:lnTo>
                      <a:pt x="134" y="1088"/>
                    </a:lnTo>
                    <a:lnTo>
                      <a:pt x="1" y="9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3"/>
              <p:cNvSpPr/>
              <p:nvPr/>
            </p:nvSpPr>
            <p:spPr>
              <a:xfrm>
                <a:off x="5236943" y="2542432"/>
                <a:ext cx="47700" cy="32097"/>
              </a:xfrm>
              <a:custGeom>
                <a:rect b="b" l="l" r="r" t="t"/>
                <a:pathLst>
                  <a:path extrusionOk="0" h="973" w="1446">
                    <a:moveTo>
                      <a:pt x="1347" y="0"/>
                    </a:moveTo>
                    <a:lnTo>
                      <a:pt x="1445" y="161"/>
                    </a:lnTo>
                    <a:lnTo>
                      <a:pt x="125" y="973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3"/>
              <p:cNvSpPr/>
              <p:nvPr/>
            </p:nvSpPr>
            <p:spPr>
              <a:xfrm>
                <a:off x="5220152" y="2513865"/>
                <a:ext cx="49481" cy="27710"/>
              </a:xfrm>
              <a:custGeom>
                <a:rect b="b" l="l" r="r" t="t"/>
                <a:pathLst>
                  <a:path extrusionOk="0" h="840" w="1500">
                    <a:moveTo>
                      <a:pt x="1410" y="1"/>
                    </a:moveTo>
                    <a:lnTo>
                      <a:pt x="1499" y="179"/>
                    </a:lnTo>
                    <a:lnTo>
                      <a:pt x="99" y="840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3"/>
              <p:cNvSpPr/>
              <p:nvPr/>
            </p:nvSpPr>
            <p:spPr>
              <a:xfrm>
                <a:off x="5206627" y="2484143"/>
                <a:ext cx="50933" cy="22992"/>
              </a:xfrm>
              <a:custGeom>
                <a:rect b="b" l="l" r="r" t="t"/>
                <a:pathLst>
                  <a:path extrusionOk="0" h="697" w="1544">
                    <a:moveTo>
                      <a:pt x="1472" y="1"/>
                    </a:moveTo>
                    <a:lnTo>
                      <a:pt x="1544" y="179"/>
                    </a:lnTo>
                    <a:lnTo>
                      <a:pt x="81" y="697"/>
                    </a:lnTo>
                    <a:lnTo>
                      <a:pt x="0" y="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3"/>
              <p:cNvSpPr/>
              <p:nvPr/>
            </p:nvSpPr>
            <p:spPr>
              <a:xfrm>
                <a:off x="5196896" y="2453267"/>
                <a:ext cx="51559" cy="17978"/>
              </a:xfrm>
              <a:custGeom>
                <a:rect b="b" l="l" r="r" t="t"/>
                <a:pathLst>
                  <a:path extrusionOk="0" h="545" w="1563">
                    <a:moveTo>
                      <a:pt x="1517" y="0"/>
                    </a:moveTo>
                    <a:lnTo>
                      <a:pt x="1562" y="188"/>
                    </a:lnTo>
                    <a:lnTo>
                      <a:pt x="54" y="544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3"/>
              <p:cNvSpPr/>
              <p:nvPr/>
            </p:nvSpPr>
            <p:spPr>
              <a:xfrm>
                <a:off x="5191024" y="2421764"/>
                <a:ext cx="51823" cy="12700"/>
              </a:xfrm>
              <a:custGeom>
                <a:rect b="b" l="l" r="r" t="t"/>
                <a:pathLst>
                  <a:path extrusionOk="0" h="385" w="1571">
                    <a:moveTo>
                      <a:pt x="1544" y="1"/>
                    </a:moveTo>
                    <a:lnTo>
                      <a:pt x="1571" y="188"/>
                    </a:lnTo>
                    <a:lnTo>
                      <a:pt x="36" y="384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>
                <a:off x="5188979" y="2389700"/>
                <a:ext cx="51526" cy="7686"/>
              </a:xfrm>
              <a:custGeom>
                <a:rect b="b" l="l" r="r" t="t"/>
                <a:pathLst>
                  <a:path extrusionOk="0" h="233" w="1562">
                    <a:moveTo>
                      <a:pt x="1552" y="0"/>
                    </a:moveTo>
                    <a:lnTo>
                      <a:pt x="1561" y="197"/>
                    </a:lnTo>
                    <a:lnTo>
                      <a:pt x="18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0" name="Google Shape;1430;p33"/>
          <p:cNvGrpSpPr/>
          <p:nvPr/>
        </p:nvGrpSpPr>
        <p:grpSpPr>
          <a:xfrm>
            <a:off x="-4" y="361507"/>
            <a:ext cx="2529576" cy="428835"/>
            <a:chOff x="-4" y="204732"/>
            <a:chExt cx="2529576" cy="428835"/>
          </a:xfrm>
        </p:grpSpPr>
        <p:grpSp>
          <p:nvGrpSpPr>
            <p:cNvPr id="1431" name="Google Shape;1431;p33"/>
            <p:cNvGrpSpPr/>
            <p:nvPr/>
          </p:nvGrpSpPr>
          <p:grpSpPr>
            <a:xfrm rot="5400000">
              <a:off x="2100737" y="204732"/>
              <a:ext cx="428835" cy="428835"/>
              <a:chOff x="8380157" y="546043"/>
              <a:chExt cx="273300" cy="273300"/>
            </a:xfrm>
          </p:grpSpPr>
          <p:sp>
            <p:nvSpPr>
              <p:cNvPr id="1432" name="Google Shape;1432;p33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4" name="Google Shape;1434;p33"/>
            <p:cNvCxnSpPr/>
            <p:nvPr/>
          </p:nvCxnSpPr>
          <p:spPr>
            <a:xfrm>
              <a:off x="1079396" y="-660247"/>
              <a:ext cx="0" cy="2158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35" name="Google Shape;1435;p33"/>
          <p:cNvGrpSpPr/>
          <p:nvPr/>
        </p:nvGrpSpPr>
        <p:grpSpPr>
          <a:xfrm>
            <a:off x="190475" y="1556724"/>
            <a:ext cx="2987076" cy="3715476"/>
            <a:chOff x="38075" y="1556724"/>
            <a:chExt cx="2987076" cy="3715476"/>
          </a:xfrm>
        </p:grpSpPr>
        <p:grpSp>
          <p:nvGrpSpPr>
            <p:cNvPr id="1436" name="Google Shape;1436;p33"/>
            <p:cNvGrpSpPr/>
            <p:nvPr/>
          </p:nvGrpSpPr>
          <p:grpSpPr>
            <a:xfrm>
              <a:off x="226154" y="1556724"/>
              <a:ext cx="428835" cy="428835"/>
              <a:chOff x="8380157" y="546043"/>
              <a:chExt cx="273300" cy="273300"/>
            </a:xfrm>
          </p:grpSpPr>
          <p:sp>
            <p:nvSpPr>
              <p:cNvPr id="1437" name="Google Shape;1437;p33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33"/>
            <p:cNvSpPr/>
            <p:nvPr/>
          </p:nvSpPr>
          <p:spPr>
            <a:xfrm>
              <a:off x="440000" y="1916900"/>
              <a:ext cx="2430050" cy="2996850"/>
            </a:xfrm>
            <a:custGeom>
              <a:rect b="b" l="l" r="r" t="t"/>
              <a:pathLst>
                <a:path extrusionOk="0" h="119874" w="97202">
                  <a:moveTo>
                    <a:pt x="0" y="0"/>
                  </a:moveTo>
                  <a:lnTo>
                    <a:pt x="0" y="77424"/>
                  </a:lnTo>
                  <a:lnTo>
                    <a:pt x="18572" y="95996"/>
                  </a:lnTo>
                  <a:lnTo>
                    <a:pt x="18572" y="119874"/>
                  </a:lnTo>
                  <a:lnTo>
                    <a:pt x="97202" y="119874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0" name="Google Shape;1440;p33"/>
            <p:cNvSpPr/>
            <p:nvPr/>
          </p:nvSpPr>
          <p:spPr>
            <a:xfrm>
              <a:off x="2870051" y="4838424"/>
              <a:ext cx="155100" cy="1551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1" name="Google Shape;1441;p33"/>
            <p:cNvGrpSpPr/>
            <p:nvPr/>
          </p:nvGrpSpPr>
          <p:grpSpPr>
            <a:xfrm>
              <a:off x="226149" y="3927701"/>
              <a:ext cx="455769" cy="963129"/>
              <a:chOff x="750826" y="3144150"/>
              <a:chExt cx="690874" cy="1459949"/>
            </a:xfrm>
          </p:grpSpPr>
          <p:sp>
            <p:nvSpPr>
              <p:cNvPr id="1442" name="Google Shape;1442;p33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rect b="b" l="l" r="r" t="t"/>
                <a:pathLst>
                  <a:path extrusionOk="0" h="11188" w="9921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rect b="b" l="l" r="r" t="t"/>
                <a:pathLst>
                  <a:path extrusionOk="0" h="11188" w="9921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rect b="b" l="l" r="r" t="t"/>
                <a:pathLst>
                  <a:path extrusionOk="0" h="11188" w="9921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rect b="b" l="l" r="r" t="t"/>
                <a:pathLst>
                  <a:path extrusionOk="0" h="11188" w="9921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rect b="b" l="l" r="r" t="t"/>
                <a:pathLst>
                  <a:path extrusionOk="0" h="9680" w="9644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rect b="b" l="l" r="r" t="t"/>
                <a:pathLst>
                  <a:path extrusionOk="0" h="6861" w="6843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rect b="b" l="l" r="r" t="t"/>
                <a:pathLst>
                  <a:path extrusionOk="0" h="4042" w="4033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9" name="Google Shape;1449;p33"/>
            <p:cNvSpPr/>
            <p:nvPr/>
          </p:nvSpPr>
          <p:spPr>
            <a:xfrm rot="-5400000">
              <a:off x="-470725" y="4444800"/>
              <a:ext cx="1336200" cy="318600"/>
            </a:xfrm>
            <a:prstGeom prst="parallelogram">
              <a:avLst>
                <a:gd fmla="val 25000" name="adj"/>
              </a:avLst>
            </a:prstGeom>
            <a:gradFill>
              <a:gsLst>
                <a:gs pos="0">
                  <a:schemeClr val="accent3"/>
                </a:gs>
                <a:gs pos="43000">
                  <a:srgbClr val="DCDCDC">
                    <a:alpha val="4156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0" name="Google Shape;1450;p33"/>
          <p:cNvGrpSpPr/>
          <p:nvPr/>
        </p:nvGrpSpPr>
        <p:grpSpPr>
          <a:xfrm>
            <a:off x="4591427" y="4578423"/>
            <a:ext cx="2040275" cy="225700"/>
            <a:chOff x="3421575" y="367423"/>
            <a:chExt cx="1100650" cy="121750"/>
          </a:xfrm>
        </p:grpSpPr>
        <p:sp>
          <p:nvSpPr>
            <p:cNvPr id="1451" name="Google Shape;1451;p33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33"/>
          <p:cNvGrpSpPr/>
          <p:nvPr/>
        </p:nvGrpSpPr>
        <p:grpSpPr>
          <a:xfrm>
            <a:off x="8620749" y="4221342"/>
            <a:ext cx="387240" cy="818974"/>
            <a:chOff x="8304776" y="3842309"/>
            <a:chExt cx="546950" cy="1156743"/>
          </a:xfrm>
        </p:grpSpPr>
        <p:sp>
          <p:nvSpPr>
            <p:cNvPr id="1467" name="Google Shape;1467;p33"/>
            <p:cNvSpPr/>
            <p:nvPr/>
          </p:nvSpPr>
          <p:spPr>
            <a:xfrm>
              <a:off x="8304776" y="3842309"/>
              <a:ext cx="546950" cy="617298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8304776" y="3997847"/>
              <a:ext cx="546950" cy="617298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8304776" y="4153385"/>
              <a:ext cx="546950" cy="617298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8304776" y="4309419"/>
              <a:ext cx="546950" cy="617298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22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8319563" y="4464957"/>
              <a:ext cx="532163" cy="534094"/>
            </a:xfrm>
            <a:custGeom>
              <a:rect b="b" l="l" r="r" t="t"/>
              <a:pathLst>
                <a:path extrusionOk="0" h="9680" w="9645">
                  <a:moveTo>
                    <a:pt x="9644" y="0"/>
                  </a:moveTo>
                  <a:lnTo>
                    <a:pt x="1" y="9680"/>
                  </a:lnTo>
                  <a:lnTo>
                    <a:pt x="1223" y="9680"/>
                  </a:lnTo>
                  <a:lnTo>
                    <a:pt x="9644" y="1222"/>
                  </a:lnTo>
                  <a:lnTo>
                    <a:pt x="9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8474604" y="4620495"/>
              <a:ext cx="377121" cy="378556"/>
            </a:xfrm>
            <a:custGeom>
              <a:rect b="b" l="l" r="r" t="t"/>
              <a:pathLst>
                <a:path extrusionOk="0" h="6861" w="6835">
                  <a:moveTo>
                    <a:pt x="6834" y="0"/>
                  </a:moveTo>
                  <a:lnTo>
                    <a:pt x="1" y="6861"/>
                  </a:lnTo>
                  <a:lnTo>
                    <a:pt x="1223" y="6861"/>
                  </a:lnTo>
                  <a:lnTo>
                    <a:pt x="6834" y="1231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8629646" y="4776033"/>
              <a:ext cx="222079" cy="223017"/>
            </a:xfrm>
            <a:custGeom>
              <a:rect b="b" l="l" r="r" t="t"/>
              <a:pathLst>
                <a:path extrusionOk="0" h="4042" w="4025">
                  <a:moveTo>
                    <a:pt x="4024" y="0"/>
                  </a:moveTo>
                  <a:lnTo>
                    <a:pt x="1" y="4042"/>
                  </a:lnTo>
                  <a:lnTo>
                    <a:pt x="1223" y="4042"/>
                  </a:lnTo>
                  <a:lnTo>
                    <a:pt x="4024" y="1231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33"/>
          <p:cNvSpPr/>
          <p:nvPr/>
        </p:nvSpPr>
        <p:spPr>
          <a:xfrm flipH="1" rot="5400000">
            <a:off x="7762775" y="4701375"/>
            <a:ext cx="1336200" cy="3108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Google Shape;1476;p34"/>
          <p:cNvGrpSpPr/>
          <p:nvPr/>
        </p:nvGrpSpPr>
        <p:grpSpPr>
          <a:xfrm flipH="1">
            <a:off x="8772879" y="1214350"/>
            <a:ext cx="478121" cy="1911737"/>
            <a:chOff x="8507961" y="909184"/>
            <a:chExt cx="391069" cy="1563665"/>
          </a:xfrm>
        </p:grpSpPr>
        <p:grpSp>
          <p:nvGrpSpPr>
            <p:cNvPr id="1477" name="Google Shape;1477;p34"/>
            <p:cNvGrpSpPr/>
            <p:nvPr/>
          </p:nvGrpSpPr>
          <p:grpSpPr>
            <a:xfrm flipH="1">
              <a:off x="8784713" y="1897775"/>
              <a:ext cx="114317" cy="575074"/>
              <a:chOff x="9037542" y="4257853"/>
              <a:chExt cx="114169" cy="574328"/>
            </a:xfrm>
          </p:grpSpPr>
          <p:sp>
            <p:nvSpPr>
              <p:cNvPr id="1478" name="Google Shape;1478;p34"/>
              <p:cNvSpPr/>
              <p:nvPr/>
            </p:nvSpPr>
            <p:spPr>
              <a:xfrm>
                <a:off x="9037542" y="4257853"/>
                <a:ext cx="114169" cy="114169"/>
              </a:xfrm>
              <a:custGeom>
                <a:rect b="b" l="l" r="r" t="t"/>
                <a:pathLst>
                  <a:path extrusionOk="0" h="2811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9037542" y="4411456"/>
                <a:ext cx="114169" cy="113844"/>
              </a:xfrm>
              <a:custGeom>
                <a:rect b="b" l="l" r="r" t="t"/>
                <a:pathLst>
                  <a:path extrusionOk="0" h="2803" w="2811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>
                <a:off x="9037542" y="4564734"/>
                <a:ext cx="114169" cy="113803"/>
              </a:xfrm>
              <a:custGeom>
                <a:rect b="b" l="l" r="r" t="t"/>
                <a:pathLst>
                  <a:path extrusionOk="0" h="2802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>
                <a:off x="9037542" y="4718012"/>
                <a:ext cx="114169" cy="114169"/>
              </a:xfrm>
              <a:custGeom>
                <a:rect b="b" l="l" r="r" t="t"/>
                <a:pathLst>
                  <a:path extrusionOk="0" h="2811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2" name="Google Shape;1482;p34"/>
            <p:cNvSpPr/>
            <p:nvPr/>
          </p:nvSpPr>
          <p:spPr>
            <a:xfrm>
              <a:off x="8507961" y="909184"/>
              <a:ext cx="331700" cy="1011400"/>
            </a:xfrm>
            <a:custGeom>
              <a:rect b="b" l="l" r="r" t="t"/>
              <a:pathLst>
                <a:path extrusionOk="0" h="40456" w="13268">
                  <a:moveTo>
                    <a:pt x="13268" y="40456"/>
                  </a:moveTo>
                  <a:lnTo>
                    <a:pt x="13268" y="12478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83" name="Google Shape;1483;p34"/>
          <p:cNvGrpSpPr/>
          <p:nvPr/>
        </p:nvGrpSpPr>
        <p:grpSpPr>
          <a:xfrm flipH="1">
            <a:off x="3130879" y="340011"/>
            <a:ext cx="2754220" cy="314050"/>
            <a:chOff x="455999" y="1012736"/>
            <a:chExt cx="1928185" cy="219862"/>
          </a:xfrm>
        </p:grpSpPr>
        <p:sp>
          <p:nvSpPr>
            <p:cNvPr id="1484" name="Google Shape;1484;p34"/>
            <p:cNvSpPr/>
            <p:nvPr/>
          </p:nvSpPr>
          <p:spPr>
            <a:xfrm>
              <a:off x="455999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562845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0" y="170"/>
                  </a:lnTo>
                  <a:lnTo>
                    <a:pt x="179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669659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776472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883319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989835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6649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203495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310309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417122" y="1012736"/>
              <a:ext cx="219895" cy="219862"/>
            </a:xfrm>
            <a:custGeom>
              <a:rect b="b" l="l" r="r" t="t"/>
              <a:pathLst>
                <a:path extrusionOk="0" h="6665" w="6666">
                  <a:moveTo>
                    <a:pt x="6487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523969" y="1012736"/>
              <a:ext cx="219565" cy="219862"/>
            </a:xfrm>
            <a:custGeom>
              <a:rect b="b" l="l" r="r" t="t"/>
              <a:pathLst>
                <a:path extrusionOk="0" h="6665" w="6656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630486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737332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844146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950959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86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2057806" y="1012736"/>
              <a:ext cx="219565" cy="219862"/>
            </a:xfrm>
            <a:custGeom>
              <a:rect b="b" l="l" r="r" t="t"/>
              <a:pathLst>
                <a:path extrusionOk="0" h="6665" w="6656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164322" y="1012736"/>
              <a:ext cx="219862" cy="219862"/>
            </a:xfrm>
            <a:custGeom>
              <a:rect b="b" l="l" r="r" t="t"/>
              <a:pathLst>
                <a:path extrusionOk="0" h="6665" w="6665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34"/>
          <p:cNvGrpSpPr/>
          <p:nvPr/>
        </p:nvGrpSpPr>
        <p:grpSpPr>
          <a:xfrm flipH="1" rot="-5400000">
            <a:off x="-614602" y="1536421"/>
            <a:ext cx="1775744" cy="30175"/>
            <a:chOff x="1859354" y="894626"/>
            <a:chExt cx="344143" cy="5837"/>
          </a:xfrm>
        </p:grpSpPr>
        <p:sp>
          <p:nvSpPr>
            <p:cNvPr id="1502" name="Google Shape;1502;p34"/>
            <p:cNvSpPr/>
            <p:nvPr/>
          </p:nvSpPr>
          <p:spPr>
            <a:xfrm>
              <a:off x="2197786" y="894626"/>
              <a:ext cx="5711" cy="5837"/>
            </a:xfrm>
            <a:custGeom>
              <a:rect b="b" l="l" r="r" t="t"/>
              <a:pathLst>
                <a:path extrusionOk="0" h="185" w="181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78918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160207" y="894626"/>
              <a:ext cx="5711" cy="5837"/>
            </a:xfrm>
            <a:custGeom>
              <a:rect b="b" l="l" r="r" t="t"/>
              <a:pathLst>
                <a:path extrusionOk="0" h="185" w="181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141339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122628" y="894626"/>
              <a:ext cx="5679" cy="5837"/>
            </a:xfrm>
            <a:custGeom>
              <a:rect b="b" l="l" r="r" t="t"/>
              <a:pathLst>
                <a:path extrusionOk="0" h="185" w="180">
                  <a:moveTo>
                    <a:pt x="88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103760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085049" y="894626"/>
              <a:ext cx="5679" cy="5837"/>
            </a:xfrm>
            <a:custGeom>
              <a:rect b="b" l="l" r="r" t="t"/>
              <a:pathLst>
                <a:path extrusionOk="0" h="185" w="180">
                  <a:moveTo>
                    <a:pt x="88" y="185"/>
                  </a:moveTo>
                  <a:cubicBezTo>
                    <a:pt x="37" y="185"/>
                    <a:pt x="0" y="143"/>
                    <a:pt x="0" y="93"/>
                  </a:cubicBezTo>
                  <a:cubicBezTo>
                    <a:pt x="0" y="42"/>
                    <a:pt x="37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066180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047438" y="894626"/>
              <a:ext cx="5711" cy="5837"/>
            </a:xfrm>
            <a:custGeom>
              <a:rect b="b" l="l" r="r" t="t"/>
              <a:pathLst>
                <a:path extrusionOk="0" h="185" w="181">
                  <a:moveTo>
                    <a:pt x="88" y="185"/>
                  </a:moveTo>
                  <a:cubicBezTo>
                    <a:pt x="38" y="185"/>
                    <a:pt x="1" y="143"/>
                    <a:pt x="1" y="93"/>
                  </a:cubicBezTo>
                  <a:cubicBezTo>
                    <a:pt x="1" y="42"/>
                    <a:pt x="38" y="1"/>
                    <a:pt x="88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028570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2009733" y="894626"/>
              <a:ext cx="5806" cy="5837"/>
            </a:xfrm>
            <a:custGeom>
              <a:rect b="b" l="l" r="r" t="t"/>
              <a:pathLst>
                <a:path extrusionOk="0" h="185" w="184">
                  <a:moveTo>
                    <a:pt x="92" y="185"/>
                  </a:moveTo>
                  <a:cubicBezTo>
                    <a:pt x="41" y="185"/>
                    <a:pt x="0" y="143"/>
                    <a:pt x="0" y="93"/>
                  </a:cubicBezTo>
                  <a:cubicBezTo>
                    <a:pt x="0" y="42"/>
                    <a:pt x="41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990991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972122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953412" y="894626"/>
              <a:ext cx="5679" cy="5837"/>
            </a:xfrm>
            <a:custGeom>
              <a:rect b="b" l="l" r="r" t="t"/>
              <a:pathLst>
                <a:path extrusionOk="0" h="185" w="18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934543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2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915833" y="894626"/>
              <a:ext cx="5679" cy="5837"/>
            </a:xfrm>
            <a:custGeom>
              <a:rect b="b" l="l" r="r" t="t"/>
              <a:pathLst>
                <a:path extrusionOk="0" h="185" w="18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896964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878222" y="894626"/>
              <a:ext cx="5711" cy="5837"/>
            </a:xfrm>
            <a:custGeom>
              <a:rect b="b" l="l" r="r" t="t"/>
              <a:pathLst>
                <a:path extrusionOk="0" h="185" w="181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859354" y="894626"/>
              <a:ext cx="5837" cy="5837"/>
            </a:xfrm>
            <a:custGeom>
              <a:rect b="b" l="l" r="r" t="t"/>
              <a:pathLst>
                <a:path extrusionOk="0" h="185" w="185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34"/>
          <p:cNvGrpSpPr/>
          <p:nvPr/>
        </p:nvGrpSpPr>
        <p:grpSpPr>
          <a:xfrm>
            <a:off x="8676489" y="3934970"/>
            <a:ext cx="402616" cy="851485"/>
            <a:chOff x="8612064" y="3666995"/>
            <a:chExt cx="402616" cy="851485"/>
          </a:xfrm>
        </p:grpSpPr>
        <p:sp>
          <p:nvSpPr>
            <p:cNvPr id="1522" name="Google Shape;1522;p34"/>
            <p:cNvSpPr/>
            <p:nvPr/>
          </p:nvSpPr>
          <p:spPr>
            <a:xfrm>
              <a:off x="8612064" y="3666995"/>
              <a:ext cx="402616" cy="454401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8612064" y="3781486"/>
              <a:ext cx="402616" cy="454401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8612064" y="3895978"/>
              <a:ext cx="402616" cy="454401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8612064" y="4010835"/>
              <a:ext cx="402616" cy="454401"/>
            </a:xfrm>
            <a:custGeom>
              <a:rect b="b" l="l" r="r" t="t"/>
              <a:pathLst>
                <a:path extrusionOk="0" h="11188" w="9913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22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8622949" y="4125326"/>
              <a:ext cx="391732" cy="393153"/>
            </a:xfrm>
            <a:custGeom>
              <a:rect b="b" l="l" r="r" t="t"/>
              <a:pathLst>
                <a:path extrusionOk="0" h="9680" w="9645">
                  <a:moveTo>
                    <a:pt x="9644" y="0"/>
                  </a:moveTo>
                  <a:lnTo>
                    <a:pt x="1" y="9680"/>
                  </a:lnTo>
                  <a:lnTo>
                    <a:pt x="1223" y="9680"/>
                  </a:lnTo>
                  <a:lnTo>
                    <a:pt x="9644" y="1222"/>
                  </a:lnTo>
                  <a:lnTo>
                    <a:pt x="9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8737075" y="4239818"/>
              <a:ext cx="277604" cy="278660"/>
            </a:xfrm>
            <a:custGeom>
              <a:rect b="b" l="l" r="r" t="t"/>
              <a:pathLst>
                <a:path extrusionOk="0" h="6861" w="6835">
                  <a:moveTo>
                    <a:pt x="6834" y="0"/>
                  </a:moveTo>
                  <a:lnTo>
                    <a:pt x="1" y="6861"/>
                  </a:lnTo>
                  <a:lnTo>
                    <a:pt x="1223" y="6861"/>
                  </a:lnTo>
                  <a:lnTo>
                    <a:pt x="6834" y="1231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8851201" y="4354309"/>
              <a:ext cx="163475" cy="164166"/>
            </a:xfrm>
            <a:custGeom>
              <a:rect b="b" l="l" r="r" t="t"/>
              <a:pathLst>
                <a:path extrusionOk="0" h="4042" w="4025">
                  <a:moveTo>
                    <a:pt x="4024" y="0"/>
                  </a:moveTo>
                  <a:lnTo>
                    <a:pt x="1" y="4042"/>
                  </a:lnTo>
                  <a:lnTo>
                    <a:pt x="1223" y="4042"/>
                  </a:lnTo>
                  <a:lnTo>
                    <a:pt x="4024" y="1231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34"/>
          <p:cNvGrpSpPr/>
          <p:nvPr/>
        </p:nvGrpSpPr>
        <p:grpSpPr>
          <a:xfrm>
            <a:off x="-165754" y="4604094"/>
            <a:ext cx="2529576" cy="428835"/>
            <a:chOff x="-165754" y="4604094"/>
            <a:chExt cx="2529576" cy="428835"/>
          </a:xfrm>
        </p:grpSpPr>
        <p:grpSp>
          <p:nvGrpSpPr>
            <p:cNvPr id="1530" name="Google Shape;1530;p34"/>
            <p:cNvGrpSpPr/>
            <p:nvPr/>
          </p:nvGrpSpPr>
          <p:grpSpPr>
            <a:xfrm rot="5400000">
              <a:off x="1934987" y="4604094"/>
              <a:ext cx="428835" cy="428835"/>
              <a:chOff x="8380157" y="546043"/>
              <a:chExt cx="273300" cy="273300"/>
            </a:xfrm>
          </p:grpSpPr>
          <p:sp>
            <p:nvSpPr>
              <p:cNvPr id="1531" name="Google Shape;1531;p34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4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33" name="Google Shape;1533;p34"/>
            <p:cNvCxnSpPr/>
            <p:nvPr/>
          </p:nvCxnSpPr>
          <p:spPr>
            <a:xfrm>
              <a:off x="913646" y="3739116"/>
              <a:ext cx="0" cy="2158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35"/>
          <p:cNvGrpSpPr/>
          <p:nvPr/>
        </p:nvGrpSpPr>
        <p:grpSpPr>
          <a:xfrm>
            <a:off x="6270553" y="1284509"/>
            <a:ext cx="2766828" cy="3887616"/>
            <a:chOff x="6270553" y="1284509"/>
            <a:chExt cx="2766828" cy="3887616"/>
          </a:xfrm>
        </p:grpSpPr>
        <p:grpSp>
          <p:nvGrpSpPr>
            <p:cNvPr id="1536" name="Google Shape;1536;p35"/>
            <p:cNvGrpSpPr/>
            <p:nvPr/>
          </p:nvGrpSpPr>
          <p:grpSpPr>
            <a:xfrm>
              <a:off x="8644060" y="1284509"/>
              <a:ext cx="393321" cy="393271"/>
              <a:chOff x="7087635" y="4171734"/>
              <a:chExt cx="393321" cy="393271"/>
            </a:xfrm>
          </p:grpSpPr>
          <p:sp>
            <p:nvSpPr>
              <p:cNvPr id="1537" name="Google Shape;1537;p35"/>
              <p:cNvSpPr/>
              <p:nvPr/>
            </p:nvSpPr>
            <p:spPr>
              <a:xfrm>
                <a:off x="7087635" y="4171734"/>
                <a:ext cx="393321" cy="393271"/>
              </a:xfrm>
              <a:custGeom>
                <a:rect b="b" l="l" r="r" t="t"/>
                <a:pathLst>
                  <a:path extrusionOk="0" h="7771" w="7772">
                    <a:moveTo>
                      <a:pt x="1" y="3890"/>
                    </a:moveTo>
                    <a:cubicBezTo>
                      <a:pt x="1" y="6031"/>
                      <a:pt x="1740" y="7770"/>
                      <a:pt x="3881" y="7770"/>
                    </a:cubicBezTo>
                    <a:lnTo>
                      <a:pt x="3881" y="7770"/>
                    </a:lnTo>
                    <a:cubicBezTo>
                      <a:pt x="6031" y="7770"/>
                      <a:pt x="7771" y="6031"/>
                      <a:pt x="7771" y="3890"/>
                    </a:cubicBezTo>
                    <a:lnTo>
                      <a:pt x="7771" y="3890"/>
                    </a:lnTo>
                    <a:cubicBezTo>
                      <a:pt x="7771" y="1740"/>
                      <a:pt x="6031" y="0"/>
                      <a:pt x="3881" y="0"/>
                    </a:cubicBezTo>
                    <a:lnTo>
                      <a:pt x="3881" y="0"/>
                    </a:lnTo>
                    <a:cubicBezTo>
                      <a:pt x="1740" y="0"/>
                      <a:pt x="1" y="1740"/>
                      <a:pt x="1" y="38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2698631" scaled="0"/>
              </a:gradFill>
              <a:ln>
                <a:noFill/>
              </a:ln>
              <a:effectLst>
                <a:outerShdw blurRad="114300" rotWithShape="0" algn="bl" dir="30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7149070" y="4234029"/>
                <a:ext cx="269131" cy="268675"/>
              </a:xfrm>
              <a:custGeom>
                <a:rect b="b" l="l" r="r" t="t"/>
                <a:pathLst>
                  <a:path extrusionOk="0" h="5309" w="5318">
                    <a:moveTo>
                      <a:pt x="2659" y="419"/>
                    </a:moveTo>
                    <a:cubicBezTo>
                      <a:pt x="3890" y="419"/>
                      <a:pt x="4898" y="1419"/>
                      <a:pt x="4898" y="2659"/>
                    </a:cubicBezTo>
                    <a:cubicBezTo>
                      <a:pt x="4898" y="3890"/>
                      <a:pt x="3890" y="4889"/>
                      <a:pt x="2659" y="4889"/>
                    </a:cubicBezTo>
                    <a:cubicBezTo>
                      <a:pt x="1427" y="4889"/>
                      <a:pt x="428" y="3890"/>
                      <a:pt x="428" y="2659"/>
                    </a:cubicBezTo>
                    <a:cubicBezTo>
                      <a:pt x="428" y="1419"/>
                      <a:pt x="1427" y="419"/>
                      <a:pt x="2659" y="419"/>
                    </a:cubicBezTo>
                    <a:close/>
                    <a:moveTo>
                      <a:pt x="2659" y="0"/>
                    </a:moveTo>
                    <a:cubicBezTo>
                      <a:pt x="1196" y="0"/>
                      <a:pt x="0" y="1187"/>
                      <a:pt x="0" y="2659"/>
                    </a:cubicBezTo>
                    <a:cubicBezTo>
                      <a:pt x="0" y="4122"/>
                      <a:pt x="1196" y="5308"/>
                      <a:pt x="2659" y="5308"/>
                    </a:cubicBezTo>
                    <a:cubicBezTo>
                      <a:pt x="4122" y="5308"/>
                      <a:pt x="5317" y="4122"/>
                      <a:pt x="5317" y="2659"/>
                    </a:cubicBezTo>
                    <a:cubicBezTo>
                      <a:pt x="5317" y="1187"/>
                      <a:pt x="4122" y="0"/>
                      <a:pt x="2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9" name="Google Shape;1539;p35"/>
            <p:cNvSpPr/>
            <p:nvPr/>
          </p:nvSpPr>
          <p:spPr>
            <a:xfrm>
              <a:off x="6270553" y="4517674"/>
              <a:ext cx="137754" cy="137754"/>
            </a:xfrm>
            <a:custGeom>
              <a:rect b="b" l="l" r="r" t="t"/>
              <a:pathLst>
                <a:path extrusionOk="0" h="2722" w="2722">
                  <a:moveTo>
                    <a:pt x="1357" y="420"/>
                  </a:moveTo>
                  <a:cubicBezTo>
                    <a:pt x="1883" y="420"/>
                    <a:pt x="2302" y="839"/>
                    <a:pt x="2302" y="1357"/>
                  </a:cubicBezTo>
                  <a:cubicBezTo>
                    <a:pt x="2302" y="1883"/>
                    <a:pt x="1883" y="2302"/>
                    <a:pt x="1357" y="2302"/>
                  </a:cubicBezTo>
                  <a:cubicBezTo>
                    <a:pt x="839" y="2302"/>
                    <a:pt x="420" y="1883"/>
                    <a:pt x="420" y="1357"/>
                  </a:cubicBezTo>
                  <a:cubicBezTo>
                    <a:pt x="420" y="839"/>
                    <a:pt x="839" y="420"/>
                    <a:pt x="1357" y="420"/>
                  </a:cubicBezTo>
                  <a:close/>
                  <a:moveTo>
                    <a:pt x="1357" y="1"/>
                  </a:moveTo>
                  <a:cubicBezTo>
                    <a:pt x="607" y="1"/>
                    <a:pt x="1" y="607"/>
                    <a:pt x="1" y="1357"/>
                  </a:cubicBezTo>
                  <a:cubicBezTo>
                    <a:pt x="1" y="2115"/>
                    <a:pt x="607" y="2721"/>
                    <a:pt x="1357" y="2721"/>
                  </a:cubicBezTo>
                  <a:cubicBezTo>
                    <a:pt x="2115" y="2721"/>
                    <a:pt x="2722" y="2115"/>
                    <a:pt x="2722" y="1357"/>
                  </a:cubicBezTo>
                  <a:cubicBezTo>
                    <a:pt x="2722" y="607"/>
                    <a:pt x="2115" y="1"/>
                    <a:pt x="1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8509525" y="1598375"/>
              <a:ext cx="335275" cy="3573750"/>
            </a:xfrm>
            <a:custGeom>
              <a:rect b="b" l="l" r="r" t="t"/>
              <a:pathLst>
                <a:path extrusionOk="0" h="142950" w="13411">
                  <a:moveTo>
                    <a:pt x="0" y="142950"/>
                  </a:moveTo>
                  <a:lnTo>
                    <a:pt x="0" y="77220"/>
                  </a:lnTo>
                  <a:lnTo>
                    <a:pt x="13411" y="53992"/>
                  </a:lnTo>
                  <a:lnTo>
                    <a:pt x="13411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1" name="Google Shape;1541;p35"/>
            <p:cNvSpPr/>
            <p:nvPr/>
          </p:nvSpPr>
          <p:spPr>
            <a:xfrm>
              <a:off x="6385325" y="4605875"/>
              <a:ext cx="2117525" cy="207075"/>
            </a:xfrm>
            <a:custGeom>
              <a:rect b="b" l="l" r="r" t="t"/>
              <a:pathLst>
                <a:path extrusionOk="0" h="8283" w="84701">
                  <a:moveTo>
                    <a:pt x="84701" y="8283"/>
                  </a:moveTo>
                  <a:lnTo>
                    <a:pt x="20574" y="8283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2" name="Google Shape;1542;p35"/>
            <p:cNvSpPr/>
            <p:nvPr/>
          </p:nvSpPr>
          <p:spPr>
            <a:xfrm flipH="1">
              <a:off x="7671665" y="4764745"/>
              <a:ext cx="103538" cy="103462"/>
            </a:xfrm>
            <a:custGeom>
              <a:rect b="b" l="l" r="r" t="t"/>
              <a:pathLst>
                <a:path extrusionOk="0" h="1294" w="1295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 flipH="1">
              <a:off x="8461590" y="3476270"/>
              <a:ext cx="103538" cy="103462"/>
            </a:xfrm>
            <a:custGeom>
              <a:rect b="b" l="l" r="r" t="t"/>
              <a:pathLst>
                <a:path extrusionOk="0" h="1294" w="1295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35"/>
          <p:cNvSpPr/>
          <p:nvPr/>
        </p:nvSpPr>
        <p:spPr>
          <a:xfrm rot="-5400000">
            <a:off x="2492700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35"/>
          <p:cNvSpPr/>
          <p:nvPr/>
        </p:nvSpPr>
        <p:spPr>
          <a:xfrm rot="-5400000">
            <a:off x="5315000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6" name="Google Shape;1546;p35"/>
          <p:cNvGrpSpPr/>
          <p:nvPr/>
        </p:nvGrpSpPr>
        <p:grpSpPr>
          <a:xfrm rot="5400000">
            <a:off x="174259" y="656442"/>
            <a:ext cx="142258" cy="1190512"/>
            <a:chOff x="8231618" y="3838549"/>
            <a:chExt cx="142258" cy="1190512"/>
          </a:xfrm>
        </p:grpSpPr>
        <p:sp>
          <p:nvSpPr>
            <p:cNvPr id="1547" name="Google Shape;1547;p35"/>
            <p:cNvSpPr/>
            <p:nvPr/>
          </p:nvSpPr>
          <p:spPr>
            <a:xfrm>
              <a:off x="8297557" y="4510283"/>
              <a:ext cx="21255" cy="518777"/>
            </a:xfrm>
            <a:custGeom>
              <a:rect b="b" l="l" r="r" t="t"/>
              <a:pathLst>
                <a:path extrusionOk="0" h="10251" w="420">
                  <a:moveTo>
                    <a:pt x="0" y="10251"/>
                  </a:moveTo>
                  <a:lnTo>
                    <a:pt x="420" y="10251"/>
                  </a:lnTo>
                  <a:lnTo>
                    <a:pt x="4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8231618" y="3838549"/>
              <a:ext cx="142258" cy="142258"/>
            </a:xfrm>
            <a:custGeom>
              <a:rect b="b" l="l" r="r" t="t"/>
              <a:pathLst>
                <a:path extrusionOk="0" h="2811" w="2811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8231618" y="4029938"/>
              <a:ext cx="142258" cy="141853"/>
            </a:xfrm>
            <a:custGeom>
              <a:rect b="b" l="l" r="r" t="t"/>
              <a:pathLst>
                <a:path extrusionOk="0" h="2803" w="2811">
                  <a:moveTo>
                    <a:pt x="1" y="1"/>
                  </a:moveTo>
                  <a:lnTo>
                    <a:pt x="2811" y="1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8231618" y="4220922"/>
              <a:ext cx="142258" cy="141802"/>
            </a:xfrm>
            <a:custGeom>
              <a:rect b="b" l="l" r="r" t="t"/>
              <a:pathLst>
                <a:path extrusionOk="0" h="2802" w="2811">
                  <a:moveTo>
                    <a:pt x="1" y="0"/>
                  </a:moveTo>
                  <a:lnTo>
                    <a:pt x="2811" y="0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8231618" y="4411907"/>
              <a:ext cx="142258" cy="142258"/>
            </a:xfrm>
            <a:custGeom>
              <a:rect b="b" l="l" r="r" t="t"/>
              <a:pathLst>
                <a:path extrusionOk="0" h="2811" w="2811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35"/>
          <p:cNvGrpSpPr/>
          <p:nvPr/>
        </p:nvGrpSpPr>
        <p:grpSpPr>
          <a:xfrm>
            <a:off x="215116" y="2682099"/>
            <a:ext cx="428835" cy="2529576"/>
            <a:chOff x="215116" y="2682099"/>
            <a:chExt cx="428835" cy="2529576"/>
          </a:xfrm>
        </p:grpSpPr>
        <p:grpSp>
          <p:nvGrpSpPr>
            <p:cNvPr id="1553" name="Google Shape;1553;p35"/>
            <p:cNvGrpSpPr/>
            <p:nvPr/>
          </p:nvGrpSpPr>
          <p:grpSpPr>
            <a:xfrm>
              <a:off x="215116" y="2682099"/>
              <a:ext cx="428835" cy="428835"/>
              <a:chOff x="8380157" y="546043"/>
              <a:chExt cx="273300" cy="273300"/>
            </a:xfrm>
          </p:grpSpPr>
          <p:sp>
            <p:nvSpPr>
              <p:cNvPr id="1554" name="Google Shape;1554;p35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st="9525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6" name="Google Shape;1556;p35"/>
            <p:cNvCxnSpPr/>
            <p:nvPr/>
          </p:nvCxnSpPr>
          <p:spPr>
            <a:xfrm>
              <a:off x="429538" y="3052875"/>
              <a:ext cx="0" cy="2158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7" name="Google Shape;1557;p35"/>
          <p:cNvGrpSpPr/>
          <p:nvPr/>
        </p:nvGrpSpPr>
        <p:grpSpPr>
          <a:xfrm>
            <a:off x="609485" y="4008358"/>
            <a:ext cx="457427" cy="963129"/>
            <a:chOff x="750826" y="3144150"/>
            <a:chExt cx="690874" cy="1459949"/>
          </a:xfrm>
        </p:grpSpPr>
        <p:sp>
          <p:nvSpPr>
            <p:cNvPr id="1558" name="Google Shape;1558;p35"/>
            <p:cNvSpPr/>
            <p:nvPr/>
          </p:nvSpPr>
          <p:spPr>
            <a:xfrm>
              <a:off x="750826" y="3144150"/>
              <a:ext cx="690874" cy="779104"/>
            </a:xfrm>
            <a:custGeom>
              <a:rect b="b" l="l" r="r" t="t"/>
              <a:pathLst>
                <a:path extrusionOk="0" h="11188" w="9921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750826" y="3340458"/>
              <a:ext cx="690874" cy="779104"/>
            </a:xfrm>
            <a:custGeom>
              <a:rect b="b" l="l" r="r" t="t"/>
              <a:pathLst>
                <a:path extrusionOk="0" h="11188" w="9921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750826" y="3536765"/>
              <a:ext cx="690874" cy="779104"/>
            </a:xfrm>
            <a:custGeom>
              <a:rect b="b" l="l" r="r" t="t"/>
              <a:pathLst>
                <a:path extrusionOk="0" h="11188" w="9921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750826" y="3733700"/>
              <a:ext cx="690874" cy="779104"/>
            </a:xfrm>
            <a:custGeom>
              <a:rect b="b" l="l" r="r" t="t"/>
              <a:pathLst>
                <a:path extrusionOk="0" h="11188" w="9921">
                  <a:moveTo>
                    <a:pt x="0" y="0"/>
                  </a:moveTo>
                  <a:lnTo>
                    <a:pt x="0" y="1222"/>
                  </a:lnTo>
                  <a:lnTo>
                    <a:pt x="9920" y="11187"/>
                  </a:lnTo>
                  <a:lnTo>
                    <a:pt x="9920" y="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750826" y="3930008"/>
              <a:ext cx="671584" cy="674091"/>
            </a:xfrm>
            <a:custGeom>
              <a:rect b="b" l="l" r="r" t="t"/>
              <a:pathLst>
                <a:path extrusionOk="0" h="9680" w="9644">
                  <a:moveTo>
                    <a:pt x="0" y="0"/>
                  </a:moveTo>
                  <a:lnTo>
                    <a:pt x="0" y="1222"/>
                  </a:lnTo>
                  <a:lnTo>
                    <a:pt x="8421" y="9680"/>
                  </a:lnTo>
                  <a:lnTo>
                    <a:pt x="9644" y="9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750826" y="4126316"/>
              <a:ext cx="476529" cy="477783"/>
            </a:xfrm>
            <a:custGeom>
              <a:rect b="b" l="l" r="r" t="t"/>
              <a:pathLst>
                <a:path extrusionOk="0" h="6861" w="6843">
                  <a:moveTo>
                    <a:pt x="0" y="0"/>
                  </a:moveTo>
                  <a:lnTo>
                    <a:pt x="0" y="1231"/>
                  </a:lnTo>
                  <a:lnTo>
                    <a:pt x="5620" y="6861"/>
                  </a:lnTo>
                  <a:lnTo>
                    <a:pt x="6842" y="6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750826" y="4322624"/>
              <a:ext cx="280848" cy="281475"/>
            </a:xfrm>
            <a:custGeom>
              <a:rect b="b" l="l" r="r" t="t"/>
              <a:pathLst>
                <a:path extrusionOk="0" h="4042" w="4033">
                  <a:moveTo>
                    <a:pt x="0" y="0"/>
                  </a:moveTo>
                  <a:lnTo>
                    <a:pt x="0" y="1231"/>
                  </a:lnTo>
                  <a:lnTo>
                    <a:pt x="2810" y="4042"/>
                  </a:lnTo>
                  <a:lnTo>
                    <a:pt x="4032" y="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35"/>
          <p:cNvGrpSpPr/>
          <p:nvPr/>
        </p:nvGrpSpPr>
        <p:grpSpPr>
          <a:xfrm>
            <a:off x="1837431" y="384295"/>
            <a:ext cx="1402118" cy="155097"/>
            <a:chOff x="3421575" y="367423"/>
            <a:chExt cx="1100650" cy="121750"/>
          </a:xfrm>
        </p:grpSpPr>
        <p:sp>
          <p:nvSpPr>
            <p:cNvPr id="1566" name="Google Shape;1566;p35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rect b="b" l="l" r="r" t="t"/>
              <a:pathLst>
                <a:path extrusionOk="0" h="251" w="1794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mente Título">
  <p:cSld name="2_Somente Títul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6"/>
          <p:cNvSpPr/>
          <p:nvPr>
            <p:ph idx="2" type="pic"/>
          </p:nvPr>
        </p:nvSpPr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sp>
      <p:sp>
        <p:nvSpPr>
          <p:cNvPr id="1583" name="Google Shape;1583;p36"/>
          <p:cNvSpPr txBox="1"/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1"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4" name="Google Shape;1584;p36"/>
          <p:cNvSpPr txBox="1"/>
          <p:nvPr>
            <p:ph idx="10" type="dt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5" name="Google Shape;1585;p36"/>
          <p:cNvSpPr txBox="1"/>
          <p:nvPr>
            <p:ph idx="11" type="ftr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6" name="Google Shape;1586;p36"/>
          <p:cNvSpPr txBox="1"/>
          <p:nvPr>
            <p:ph idx="12" type="sldNum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36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88" name="Google Shape;1588;p36"/>
          <p:cNvSpPr txBox="1"/>
          <p:nvPr>
            <p:ph idx="1" type="body"/>
          </p:nvPr>
        </p:nvSpPr>
        <p:spPr>
          <a:xfrm>
            <a:off x="3902202" y="2345436"/>
            <a:ext cx="4375404" cy="2338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589" name="Google Shape;1589;p36"/>
          <p:cNvSpPr/>
          <p:nvPr/>
        </p:nvSpPr>
        <p:spPr>
          <a:xfrm>
            <a:off x="3559046" y="2070208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1590;p36"/>
          <p:cNvSpPr/>
          <p:nvPr/>
        </p:nvSpPr>
        <p:spPr>
          <a:xfrm>
            <a:off x="3289960" y="1898237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Google Shape;1591;p36"/>
          <p:cNvSpPr/>
          <p:nvPr/>
        </p:nvSpPr>
        <p:spPr>
          <a:xfrm>
            <a:off x="1252490" y="4523679"/>
            <a:ext cx="95785" cy="95786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Conteúdo">
  <p:cSld name="1_Título e Conteúdo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7"/>
          <p:cNvSpPr/>
          <p:nvPr>
            <p:ph idx="2" type="pic"/>
          </p:nvPr>
        </p:nvSpPr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sp>
      <p:sp>
        <p:nvSpPr>
          <p:cNvPr id="1594" name="Google Shape;1594;p37"/>
          <p:cNvSpPr txBox="1"/>
          <p:nvPr>
            <p:ph type="title"/>
          </p:nvPr>
        </p:nvSpPr>
        <p:spPr>
          <a:xfrm>
            <a:off x="603504" y="100126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5" name="Google Shape;1595;p37"/>
          <p:cNvSpPr txBox="1"/>
          <p:nvPr>
            <p:ph idx="1" type="body"/>
          </p:nvPr>
        </p:nvSpPr>
        <p:spPr>
          <a:xfrm>
            <a:off x="637794" y="2119122"/>
            <a:ext cx="4642866" cy="25100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596" name="Google Shape;1596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7" name="Google Shape;1597;p37"/>
          <p:cNvSpPr txBox="1"/>
          <p:nvPr>
            <p:ph idx="11" type="ftr"/>
          </p:nvPr>
        </p:nvSpPr>
        <p:spPr>
          <a:xfrm>
            <a:off x="5973318" y="46634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8" name="Google Shape;1598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9" name="Google Shape;1599;p37"/>
          <p:cNvCxnSpPr/>
          <p:nvPr/>
        </p:nvCxnSpPr>
        <p:spPr>
          <a:xfrm>
            <a:off x="0" y="604853"/>
            <a:ext cx="5927792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00" name="Google Shape;1600;p37"/>
          <p:cNvSpPr/>
          <p:nvPr/>
        </p:nvSpPr>
        <p:spPr>
          <a:xfrm>
            <a:off x="8461192" y="1552992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1" name="Google Shape;1601;p37"/>
          <p:cNvSpPr/>
          <p:nvPr/>
        </p:nvSpPr>
        <p:spPr>
          <a:xfrm>
            <a:off x="8226960" y="1335009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Cabeçalho da seçã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8"/>
          <p:cNvSpPr txBox="1"/>
          <p:nvPr>
            <p:ph type="ctrTitle"/>
          </p:nvPr>
        </p:nvSpPr>
        <p:spPr>
          <a:xfrm>
            <a:off x="1143000" y="1097280"/>
            <a:ext cx="6858000" cy="17556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1" i="0"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04" name="Google Shape;1604;p38"/>
          <p:cNvSpPr txBox="1"/>
          <p:nvPr>
            <p:ph idx="1" type="subTitle"/>
          </p:nvPr>
        </p:nvSpPr>
        <p:spPr>
          <a:xfrm>
            <a:off x="1145286" y="2894076"/>
            <a:ext cx="6858000" cy="9944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05" name="Google Shape;1605;p38"/>
          <p:cNvSpPr/>
          <p:nvPr/>
        </p:nvSpPr>
        <p:spPr>
          <a:xfrm>
            <a:off x="8079200" y="2290769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6" name="Google Shape;1606;p38"/>
          <p:cNvSpPr/>
          <p:nvPr/>
        </p:nvSpPr>
        <p:spPr>
          <a:xfrm>
            <a:off x="8043273" y="1886879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7" name="Google Shape;1607;p38"/>
          <p:cNvSpPr/>
          <p:nvPr/>
        </p:nvSpPr>
        <p:spPr>
          <a:xfrm>
            <a:off x="8268626" y="2090679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8" name="Google Shape;1608;p38"/>
          <p:cNvSpPr/>
          <p:nvPr/>
        </p:nvSpPr>
        <p:spPr>
          <a:xfrm>
            <a:off x="946402" y="1975086"/>
            <a:ext cx="113652" cy="113652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9" name="Google Shape;1609;p38"/>
          <p:cNvSpPr/>
          <p:nvPr/>
        </p:nvSpPr>
        <p:spPr>
          <a:xfrm>
            <a:off x="798040" y="2312503"/>
            <a:ext cx="71819" cy="7181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0" name="Google Shape;1610;p38"/>
          <p:cNvSpPr/>
          <p:nvPr/>
        </p:nvSpPr>
        <p:spPr>
          <a:xfrm>
            <a:off x="1060054" y="2619652"/>
            <a:ext cx="81469" cy="81469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3" name="Google Shape;1613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614" name="Google Shape;1614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39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de Título">
  <p:cSld name="3_Slide de Título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0"/>
          <p:cNvSpPr txBox="1"/>
          <p:nvPr>
            <p:ph type="ctrTitle"/>
          </p:nvPr>
        </p:nvSpPr>
        <p:spPr>
          <a:xfrm>
            <a:off x="4793742" y="630936"/>
            <a:ext cx="3326130" cy="242773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None/>
              <a:defRPr b="0" i="0"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8" name="Google Shape;1618;p40"/>
          <p:cNvSpPr txBox="1"/>
          <p:nvPr>
            <p:ph idx="1" type="subTitle"/>
          </p:nvPr>
        </p:nvSpPr>
        <p:spPr>
          <a:xfrm>
            <a:off x="4793741" y="3374136"/>
            <a:ext cx="3326126" cy="382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19" name="Google Shape;1619;p40"/>
          <p:cNvSpPr txBox="1"/>
          <p:nvPr>
            <p:ph idx="11" type="ftr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0" name="Google Shape;1620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1" name="Google Shape;1621;p40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22" name="Google Shape;1622;p40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3" name="Google Shape;1623;p40"/>
          <p:cNvSpPr/>
          <p:nvPr>
            <p:ph idx="2" type="pic"/>
          </p:nvPr>
        </p:nvSpPr>
        <p:spPr>
          <a:xfrm>
            <a:off x="212598" y="226314"/>
            <a:ext cx="3915918" cy="46977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5"/>
          <p:cNvGrpSpPr/>
          <p:nvPr/>
        </p:nvGrpSpPr>
        <p:grpSpPr>
          <a:xfrm flipH="1">
            <a:off x="8772879" y="1214350"/>
            <a:ext cx="478121" cy="1911737"/>
            <a:chOff x="8507961" y="909184"/>
            <a:chExt cx="391069" cy="1563665"/>
          </a:xfrm>
        </p:grpSpPr>
        <p:grpSp>
          <p:nvGrpSpPr>
            <p:cNvPr id="351" name="Google Shape;351;p5"/>
            <p:cNvGrpSpPr/>
            <p:nvPr/>
          </p:nvGrpSpPr>
          <p:grpSpPr>
            <a:xfrm flipH="1">
              <a:off x="8784713" y="1897775"/>
              <a:ext cx="114317" cy="575074"/>
              <a:chOff x="9037542" y="4257853"/>
              <a:chExt cx="114169" cy="574328"/>
            </a:xfrm>
          </p:grpSpPr>
          <p:sp>
            <p:nvSpPr>
              <p:cNvPr id="352" name="Google Shape;352;p5"/>
              <p:cNvSpPr/>
              <p:nvPr/>
            </p:nvSpPr>
            <p:spPr>
              <a:xfrm>
                <a:off x="9037542" y="4257853"/>
                <a:ext cx="114169" cy="114169"/>
              </a:xfrm>
              <a:custGeom>
                <a:rect b="b" l="l" r="r" t="t"/>
                <a:pathLst>
                  <a:path extrusionOk="0" h="2811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9037542" y="4411456"/>
                <a:ext cx="114169" cy="113844"/>
              </a:xfrm>
              <a:custGeom>
                <a:rect b="b" l="l" r="r" t="t"/>
                <a:pathLst>
                  <a:path extrusionOk="0" h="2803" w="2811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9037542" y="4564734"/>
                <a:ext cx="114169" cy="113803"/>
              </a:xfrm>
              <a:custGeom>
                <a:rect b="b" l="l" r="r" t="t"/>
                <a:pathLst>
                  <a:path extrusionOk="0" h="2802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9037542" y="4718012"/>
                <a:ext cx="114169" cy="114169"/>
              </a:xfrm>
              <a:custGeom>
                <a:rect b="b" l="l" r="r" t="t"/>
                <a:pathLst>
                  <a:path extrusionOk="0" h="2811" w="2811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5"/>
            <p:cNvSpPr/>
            <p:nvPr/>
          </p:nvSpPr>
          <p:spPr>
            <a:xfrm>
              <a:off x="8507961" y="909184"/>
              <a:ext cx="331700" cy="1011400"/>
            </a:xfrm>
            <a:custGeom>
              <a:rect b="b" l="l" r="r" t="t"/>
              <a:pathLst>
                <a:path extrusionOk="0" h="40456" w="13268">
                  <a:moveTo>
                    <a:pt x="13268" y="40456"/>
                  </a:moveTo>
                  <a:lnTo>
                    <a:pt x="13268" y="12478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57" name="Google Shape;357;p5"/>
          <p:cNvSpPr/>
          <p:nvPr/>
        </p:nvSpPr>
        <p:spPr>
          <a:xfrm flipH="1" rot="5400000">
            <a:off x="7762775" y="4701375"/>
            <a:ext cx="1336200" cy="3108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"/>
          <p:cNvSpPr/>
          <p:nvPr/>
        </p:nvSpPr>
        <p:spPr>
          <a:xfrm rot="-5400000">
            <a:off x="-470725" y="4444800"/>
            <a:ext cx="1336200" cy="3186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"/>
          <p:cNvSpPr txBox="1"/>
          <p:nvPr>
            <p:ph type="title"/>
          </p:nvPr>
        </p:nvSpPr>
        <p:spPr>
          <a:xfrm>
            <a:off x="720000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" name="Google Shape;360;p5"/>
          <p:cNvSpPr txBox="1"/>
          <p:nvPr>
            <p:ph idx="2" type="title"/>
          </p:nvPr>
        </p:nvSpPr>
        <p:spPr>
          <a:xfrm>
            <a:off x="1567975" y="2819347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" name="Google Shape;361;p5"/>
          <p:cNvSpPr txBox="1"/>
          <p:nvPr>
            <p:ph idx="3" type="title"/>
          </p:nvPr>
        </p:nvSpPr>
        <p:spPr>
          <a:xfrm>
            <a:off x="4833372" y="2819347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5"/>
          <p:cNvSpPr txBox="1"/>
          <p:nvPr>
            <p:ph idx="1" type="subTitle"/>
          </p:nvPr>
        </p:nvSpPr>
        <p:spPr>
          <a:xfrm>
            <a:off x="4951872" y="312607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3" name="Google Shape;363;p5"/>
          <p:cNvSpPr txBox="1"/>
          <p:nvPr>
            <p:ph idx="4" type="subTitle"/>
          </p:nvPr>
        </p:nvSpPr>
        <p:spPr>
          <a:xfrm>
            <a:off x="1686475" y="312607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e Conteúdo">
  <p:cSld name="3_Título e Conteúd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1"/>
          <p:cNvSpPr txBox="1"/>
          <p:nvPr>
            <p:ph type="title"/>
          </p:nvPr>
        </p:nvSpPr>
        <p:spPr>
          <a:xfrm>
            <a:off x="432054" y="273844"/>
            <a:ext cx="807872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None/>
              <a:defRPr b="1" sz="4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6" name="Google Shape;1626;p41"/>
          <p:cNvSpPr txBox="1"/>
          <p:nvPr>
            <p:ph idx="1" type="body"/>
          </p:nvPr>
        </p:nvSpPr>
        <p:spPr>
          <a:xfrm>
            <a:off x="432054" y="1369219"/>
            <a:ext cx="807872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1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100"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1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627" name="Google Shape;1627;p41"/>
          <p:cNvSpPr txBox="1"/>
          <p:nvPr>
            <p:ph idx="10" type="dt"/>
          </p:nvPr>
        </p:nvSpPr>
        <p:spPr>
          <a:xfrm>
            <a:off x="49377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8" name="Google Shape;1628;p41"/>
          <p:cNvSpPr txBox="1"/>
          <p:nvPr>
            <p:ph idx="11" type="ftr"/>
          </p:nvPr>
        </p:nvSpPr>
        <p:spPr>
          <a:xfrm>
            <a:off x="6377940" y="630936"/>
            <a:ext cx="272262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9" name="Google Shape;1629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0" name="Google Shape;1630;p41"/>
          <p:cNvSpPr/>
          <p:nvPr/>
        </p:nvSpPr>
        <p:spPr>
          <a:xfrm>
            <a:off x="8401698" y="258062"/>
            <a:ext cx="113652" cy="113652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1" name="Google Shape;1631;p41"/>
          <p:cNvSpPr/>
          <p:nvPr/>
        </p:nvSpPr>
        <p:spPr>
          <a:xfrm>
            <a:off x="8672356" y="443183"/>
            <a:ext cx="81469" cy="81469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4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34" name="Google Shape;1634;p42"/>
          <p:cNvSpPr txBox="1"/>
          <p:nvPr>
            <p:ph idx="1" type="body"/>
          </p:nvPr>
        </p:nvSpPr>
        <p:spPr>
          <a:xfrm>
            <a:off x="1083564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5" name="Google Shape;1635;p42"/>
          <p:cNvSpPr txBox="1"/>
          <p:nvPr>
            <p:ph idx="2" type="body"/>
          </p:nvPr>
        </p:nvSpPr>
        <p:spPr>
          <a:xfrm>
            <a:off x="1083564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636" name="Google Shape;1636;p42"/>
          <p:cNvSpPr txBox="1"/>
          <p:nvPr>
            <p:ph idx="3" type="body"/>
          </p:nvPr>
        </p:nvSpPr>
        <p:spPr>
          <a:xfrm>
            <a:off x="5088636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7" name="Google Shape;1637;p42"/>
          <p:cNvSpPr txBox="1"/>
          <p:nvPr>
            <p:ph idx="4" type="body"/>
          </p:nvPr>
        </p:nvSpPr>
        <p:spPr>
          <a:xfrm>
            <a:off x="5088636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cxnSp>
        <p:nvCxnSpPr>
          <p:cNvPr id="1638" name="Google Shape;1638;p42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39" name="Google Shape;1639;p42"/>
          <p:cNvSpPr/>
          <p:nvPr/>
        </p:nvSpPr>
        <p:spPr>
          <a:xfrm>
            <a:off x="7881238" y="369155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0" name="Google Shape;1640;p42"/>
          <p:cNvSpPr/>
          <p:nvPr/>
        </p:nvSpPr>
        <p:spPr>
          <a:xfrm>
            <a:off x="8608458" y="791686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1" name="Google Shape;1641;p42"/>
          <p:cNvSpPr/>
          <p:nvPr/>
        </p:nvSpPr>
        <p:spPr>
          <a:xfrm>
            <a:off x="8431166" y="334978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 de Título">
  <p:cSld name="4_Slide de Título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3"/>
          <p:cNvSpPr txBox="1"/>
          <p:nvPr>
            <p:ph type="ctrTitle"/>
          </p:nvPr>
        </p:nvSpPr>
        <p:spPr>
          <a:xfrm>
            <a:off x="4793742" y="603504"/>
            <a:ext cx="3326130" cy="66522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b="0" i="0" sz="4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44" name="Google Shape;1644;p43"/>
          <p:cNvSpPr txBox="1"/>
          <p:nvPr>
            <p:ph idx="1" type="subTitle"/>
          </p:nvPr>
        </p:nvSpPr>
        <p:spPr>
          <a:xfrm>
            <a:off x="4793741" y="1351026"/>
            <a:ext cx="332613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45" name="Google Shape;1645;p43"/>
          <p:cNvSpPr txBox="1"/>
          <p:nvPr>
            <p:ph idx="11" type="ftr"/>
          </p:nvPr>
        </p:nvSpPr>
        <p:spPr>
          <a:xfrm rot="-5400000">
            <a:off x="7358634" y="1193292"/>
            <a:ext cx="26609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46" name="Google Shape;1646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7" name="Google Shape;1647;p43"/>
          <p:cNvCxnSpPr/>
          <p:nvPr/>
        </p:nvCxnSpPr>
        <p:spPr>
          <a:xfrm>
            <a:off x="8689622" y="2714454"/>
            <a:ext cx="0" cy="242904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48" name="Google Shape;1648;p43"/>
          <p:cNvSpPr/>
          <p:nvPr/>
        </p:nvSpPr>
        <p:spPr>
          <a:xfrm>
            <a:off x="0" y="0"/>
            <a:ext cx="4334933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9" name="Google Shape;1649;p43"/>
          <p:cNvSpPr/>
          <p:nvPr>
            <p:ph idx="2" type="pic"/>
          </p:nvPr>
        </p:nvSpPr>
        <p:spPr>
          <a:xfrm>
            <a:off x="212598" y="2331720"/>
            <a:ext cx="3915918" cy="2585466"/>
          </a:xfrm>
          <a:prstGeom prst="rect">
            <a:avLst/>
          </a:prstGeom>
          <a:noFill/>
          <a:ln>
            <a:noFill/>
          </a:ln>
        </p:spPr>
      </p:sp>
      <p:sp>
        <p:nvSpPr>
          <p:cNvPr id="1650" name="Google Shape;1650;p43"/>
          <p:cNvSpPr/>
          <p:nvPr>
            <p:ph idx="3" type="pic"/>
          </p:nvPr>
        </p:nvSpPr>
        <p:spPr>
          <a:xfrm>
            <a:off x="212598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  <p:sp>
        <p:nvSpPr>
          <p:cNvPr id="1651" name="Google Shape;1651;p43"/>
          <p:cNvSpPr/>
          <p:nvPr>
            <p:ph idx="4" type="pic"/>
          </p:nvPr>
        </p:nvSpPr>
        <p:spPr>
          <a:xfrm>
            <a:off x="2283714" y="226314"/>
            <a:ext cx="1844802" cy="18790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mente Título">
  <p:cSld name="1_Somente Títul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44"/>
          <p:cNvSpPr/>
          <p:nvPr>
            <p:ph idx="2" type="pic"/>
          </p:nvPr>
        </p:nvSpPr>
        <p:spPr>
          <a:xfrm>
            <a:off x="1332833" y="305624"/>
            <a:ext cx="1464209" cy="1464209"/>
          </a:xfrm>
          <a:prstGeom prst="rect">
            <a:avLst/>
          </a:prstGeom>
          <a:noFill/>
          <a:ln>
            <a:noFill/>
          </a:ln>
        </p:spPr>
      </p:sp>
      <p:sp>
        <p:nvSpPr>
          <p:cNvPr id="1654" name="Google Shape;1654;p44"/>
          <p:cNvSpPr/>
          <p:nvPr>
            <p:ph idx="3" type="pic"/>
          </p:nvPr>
        </p:nvSpPr>
        <p:spPr>
          <a:xfrm>
            <a:off x="2646259" y="1479436"/>
            <a:ext cx="1717549" cy="1705127"/>
          </a:xfrm>
          <a:prstGeom prst="rect">
            <a:avLst/>
          </a:prstGeom>
          <a:noFill/>
          <a:ln>
            <a:noFill/>
          </a:ln>
        </p:spPr>
      </p:sp>
      <p:sp>
        <p:nvSpPr>
          <p:cNvPr id="1655" name="Google Shape;1655;p44"/>
          <p:cNvSpPr/>
          <p:nvPr>
            <p:ph idx="4" type="pic"/>
          </p:nvPr>
        </p:nvSpPr>
        <p:spPr>
          <a:xfrm>
            <a:off x="4184654" y="3289734"/>
            <a:ext cx="2339470" cy="1847108"/>
          </a:xfrm>
          <a:prstGeom prst="rect">
            <a:avLst/>
          </a:prstGeom>
          <a:noFill/>
          <a:ln>
            <a:noFill/>
          </a:ln>
        </p:spPr>
      </p:sp>
      <p:sp>
        <p:nvSpPr>
          <p:cNvPr id="1656" name="Google Shape;1656;p44"/>
          <p:cNvSpPr/>
          <p:nvPr>
            <p:ph idx="5" type="pic"/>
          </p:nvPr>
        </p:nvSpPr>
        <p:spPr>
          <a:xfrm>
            <a:off x="819679" y="3014236"/>
            <a:ext cx="2890621" cy="2129264"/>
          </a:xfrm>
          <a:prstGeom prst="rect">
            <a:avLst/>
          </a:prstGeom>
          <a:noFill/>
          <a:ln>
            <a:noFill/>
          </a:ln>
        </p:spPr>
      </p:sp>
      <p:sp>
        <p:nvSpPr>
          <p:cNvPr id="1657" name="Google Shape;1657;p44"/>
          <p:cNvSpPr txBox="1"/>
          <p:nvPr>
            <p:ph type="title"/>
          </p:nvPr>
        </p:nvSpPr>
        <p:spPr>
          <a:xfrm>
            <a:off x="4320540" y="438912"/>
            <a:ext cx="395706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1"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58" name="Google Shape;1658;p44"/>
          <p:cNvSpPr txBox="1"/>
          <p:nvPr>
            <p:ph idx="10" type="dt"/>
          </p:nvPr>
        </p:nvSpPr>
        <p:spPr>
          <a:xfrm>
            <a:off x="493776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59" name="Google Shape;1659;p44"/>
          <p:cNvSpPr txBox="1"/>
          <p:nvPr>
            <p:ph idx="11" type="ftr"/>
          </p:nvPr>
        </p:nvSpPr>
        <p:spPr>
          <a:xfrm rot="-5400000">
            <a:off x="-411480" y="1453896"/>
            <a:ext cx="209169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60" name="Google Shape;1660;p44"/>
          <p:cNvSpPr txBox="1"/>
          <p:nvPr>
            <p:ph idx="12" type="sldNum"/>
          </p:nvPr>
        </p:nvSpPr>
        <p:spPr>
          <a:xfrm>
            <a:off x="6457950" y="1508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1" name="Google Shape;1661;p44"/>
          <p:cNvSpPr/>
          <p:nvPr/>
        </p:nvSpPr>
        <p:spPr>
          <a:xfrm>
            <a:off x="1104275" y="1394651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2" name="Google Shape;1662;p44"/>
          <p:cNvSpPr/>
          <p:nvPr/>
        </p:nvSpPr>
        <p:spPr>
          <a:xfrm>
            <a:off x="1510892" y="2360150"/>
            <a:ext cx="95785" cy="95785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3" name="Google Shape;1663;p44"/>
          <p:cNvSpPr/>
          <p:nvPr/>
        </p:nvSpPr>
        <p:spPr>
          <a:xfrm>
            <a:off x="4053690" y="3381221"/>
            <a:ext cx="68354" cy="6835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64" name="Google Shape;1664;p44"/>
          <p:cNvCxnSpPr/>
          <p:nvPr/>
        </p:nvCxnSpPr>
        <p:spPr>
          <a:xfrm>
            <a:off x="642086" y="2627274"/>
            <a:ext cx="0" cy="2509568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65" name="Google Shape;1665;p44"/>
          <p:cNvSpPr txBox="1"/>
          <p:nvPr>
            <p:ph idx="1" type="body"/>
          </p:nvPr>
        </p:nvSpPr>
        <p:spPr>
          <a:xfrm>
            <a:off x="4320540" y="2345436"/>
            <a:ext cx="3957066" cy="8435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o Slide 2" type="title">
  <p:cSld name="TITLE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46"/>
          <p:cNvSpPr txBox="1"/>
          <p:nvPr>
            <p:ph type="ctrTitle"/>
          </p:nvPr>
        </p:nvSpPr>
        <p:spPr>
          <a:xfrm>
            <a:off x="973836" y="445770"/>
            <a:ext cx="4704588" cy="21328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Open Sans"/>
              <a:buNone/>
              <a:defRPr b="1" i="0" sz="4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5" name="Google Shape;1675;p46"/>
          <p:cNvSpPr txBox="1"/>
          <p:nvPr>
            <p:ph idx="1" type="subTitle"/>
          </p:nvPr>
        </p:nvSpPr>
        <p:spPr>
          <a:xfrm>
            <a:off x="4231386" y="3525012"/>
            <a:ext cx="3819906" cy="8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mente Título">
  <p:cSld name="2_Somente Título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8"/>
          <p:cNvSpPr/>
          <p:nvPr>
            <p:ph idx="2" type="pic"/>
          </p:nvPr>
        </p:nvSpPr>
        <p:spPr>
          <a:xfrm>
            <a:off x="1024824" y="1897543"/>
            <a:ext cx="2780979" cy="2780978"/>
          </a:xfrm>
          <a:prstGeom prst="rect">
            <a:avLst/>
          </a:prstGeom>
          <a:noFill/>
          <a:ln>
            <a:noFill/>
          </a:ln>
        </p:spPr>
      </p:sp>
      <p:sp>
        <p:nvSpPr>
          <p:cNvPr id="1688" name="Google Shape;1688;p48"/>
          <p:cNvSpPr txBox="1"/>
          <p:nvPr>
            <p:ph type="title"/>
          </p:nvPr>
        </p:nvSpPr>
        <p:spPr>
          <a:xfrm>
            <a:off x="3902202" y="438912"/>
            <a:ext cx="4375404" cy="170764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1"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9" name="Google Shape;1689;p48"/>
          <p:cNvSpPr txBox="1"/>
          <p:nvPr>
            <p:ph idx="1" type="body"/>
          </p:nvPr>
        </p:nvSpPr>
        <p:spPr>
          <a:xfrm>
            <a:off x="3902202" y="2345436"/>
            <a:ext cx="4375404" cy="2338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0" name="Google Shape;1690;p48"/>
          <p:cNvSpPr txBox="1"/>
          <p:nvPr>
            <p:ph idx="10" type="dt"/>
          </p:nvPr>
        </p:nvSpPr>
        <p:spPr>
          <a:xfrm>
            <a:off x="494109" y="1512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1" name="Google Shape;1691;p48"/>
          <p:cNvSpPr txBox="1"/>
          <p:nvPr>
            <p:ph idx="11" type="ftr"/>
          </p:nvPr>
        </p:nvSpPr>
        <p:spPr>
          <a:xfrm rot="-5400000">
            <a:off x="-411361" y="1454348"/>
            <a:ext cx="209192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2" name="Google Shape;1692;p48"/>
          <p:cNvSpPr txBox="1"/>
          <p:nvPr>
            <p:ph idx="12" type="sldNum"/>
          </p:nvPr>
        </p:nvSpPr>
        <p:spPr>
          <a:xfrm>
            <a:off x="6457950" y="1512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Conteúdo">
  <p:cSld name="1_Título e Conteúdo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50"/>
          <p:cNvSpPr/>
          <p:nvPr>
            <p:ph idx="2" type="pic"/>
          </p:nvPr>
        </p:nvSpPr>
        <p:spPr>
          <a:xfrm>
            <a:off x="5588974" y="1249140"/>
            <a:ext cx="3200220" cy="3200226"/>
          </a:xfrm>
          <a:prstGeom prst="rect">
            <a:avLst/>
          </a:prstGeom>
          <a:noFill/>
          <a:ln>
            <a:noFill/>
          </a:ln>
        </p:spPr>
      </p:sp>
      <p:sp>
        <p:nvSpPr>
          <p:cNvPr id="1704" name="Google Shape;1704;p50"/>
          <p:cNvSpPr txBox="1"/>
          <p:nvPr>
            <p:ph type="title"/>
          </p:nvPr>
        </p:nvSpPr>
        <p:spPr>
          <a:xfrm>
            <a:off x="603504" y="1001268"/>
            <a:ext cx="4642866" cy="88468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5" name="Google Shape;1705;p50"/>
          <p:cNvSpPr txBox="1"/>
          <p:nvPr>
            <p:ph idx="1" type="body"/>
          </p:nvPr>
        </p:nvSpPr>
        <p:spPr>
          <a:xfrm>
            <a:off x="637794" y="2119122"/>
            <a:ext cx="4642866" cy="25100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6" name="Google Shape;1706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7" name="Google Shape;1707;p50"/>
          <p:cNvSpPr txBox="1"/>
          <p:nvPr>
            <p:ph idx="11" type="ftr"/>
          </p:nvPr>
        </p:nvSpPr>
        <p:spPr>
          <a:xfrm>
            <a:off x="5973365" y="46672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8" name="Google Shape;1708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8" name="Google Shape;1718;p52"/>
          <p:cNvSpPr txBox="1"/>
          <p:nvPr>
            <p:ph idx="1" type="body"/>
          </p:nvPr>
        </p:nvSpPr>
        <p:spPr>
          <a:xfrm>
            <a:off x="1083564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19" name="Google Shape;1719;p52"/>
          <p:cNvSpPr txBox="1"/>
          <p:nvPr>
            <p:ph idx="2" type="body"/>
          </p:nvPr>
        </p:nvSpPr>
        <p:spPr>
          <a:xfrm>
            <a:off x="1083564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0" name="Google Shape;1720;p52"/>
          <p:cNvSpPr txBox="1"/>
          <p:nvPr>
            <p:ph idx="3" type="body"/>
          </p:nvPr>
        </p:nvSpPr>
        <p:spPr>
          <a:xfrm>
            <a:off x="5088636" y="1260872"/>
            <a:ext cx="3415284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21" name="Google Shape;1721;p52"/>
          <p:cNvSpPr txBox="1"/>
          <p:nvPr>
            <p:ph idx="4" type="body"/>
          </p:nvPr>
        </p:nvSpPr>
        <p:spPr>
          <a:xfrm>
            <a:off x="5088636" y="1878806"/>
            <a:ext cx="3415284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0" name="Google Shape;1730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1" name="Google Shape;1731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5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4" name="Google Shape;1734;p5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35" name="Google Shape;1735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6" name="Google Shape;1736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7" name="Google Shape;1737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"/>
          <p:cNvSpPr txBox="1"/>
          <p:nvPr>
            <p:ph type="title"/>
          </p:nvPr>
        </p:nvSpPr>
        <p:spPr>
          <a:xfrm>
            <a:off x="720000" y="396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6" name="Google Shape;366;p6"/>
          <p:cNvSpPr/>
          <p:nvPr/>
        </p:nvSpPr>
        <p:spPr>
          <a:xfrm flipH="1" rot="-5400000">
            <a:off x="-558253" y="4240417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"/>
          <p:cNvSpPr/>
          <p:nvPr/>
        </p:nvSpPr>
        <p:spPr>
          <a:xfrm flipH="1" rot="-5400000">
            <a:off x="7731834" y="4338167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0" name="Google Shape;1740;p5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1" name="Google Shape;1741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2" name="Google Shape;1742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3" name="Google Shape;1743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5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6" name="Google Shape;1746;p5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7" name="Google Shape;1747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8" name="Google Shape;1748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9" name="Google Shape;1749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2" name="Google Shape;1752;p5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3" name="Google Shape;1753;p5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4" name="Google Shape;1754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5" name="Google Shape;1755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6" name="Google Shape;1756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5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9" name="Google Shape;1759;p5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60" name="Google Shape;1760;p5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1" name="Google Shape;1761;p5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62" name="Google Shape;1762;p5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3" name="Google Shape;1763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4" name="Google Shape;1764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5" name="Google Shape;1765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8" name="Google Shape;1768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9" name="Google Shape;1769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0" name="Google Shape;1770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3" name="Google Shape;1773;p6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4" name="Google Shape;1774;p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75" name="Google Shape;1775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6" name="Google Shape;1776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7" name="Google Shape;1777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0" name="Google Shape;1780;p6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781" name="Google Shape;1781;p6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2" name="Google Shape;1782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3" name="Google Shape;1783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4" name="Google Shape;1784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7" name="Google Shape;1787;p6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8" name="Google Shape;1788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9" name="Google Shape;1789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0" name="Google Shape;1790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6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3" name="Google Shape;1793;p6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4" name="Google Shape;1794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5" name="Google Shape;1795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6" name="Google Shape;1796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6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5" name="Google Shape;1805;p6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06" name="Google Shape;1806;p6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7" name="Google Shape;1807;p6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8" name="Google Shape;1808;p6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7"/>
          <p:cNvGrpSpPr/>
          <p:nvPr/>
        </p:nvGrpSpPr>
        <p:grpSpPr>
          <a:xfrm>
            <a:off x="6380917" y="266741"/>
            <a:ext cx="4695857" cy="4588600"/>
            <a:chOff x="6380917" y="266741"/>
            <a:chExt cx="4695857" cy="4588600"/>
          </a:xfrm>
        </p:grpSpPr>
        <p:grpSp>
          <p:nvGrpSpPr>
            <p:cNvPr id="370" name="Google Shape;370;p7"/>
            <p:cNvGrpSpPr/>
            <p:nvPr/>
          </p:nvGrpSpPr>
          <p:grpSpPr>
            <a:xfrm>
              <a:off x="6555749" y="391664"/>
              <a:ext cx="4339725" cy="4338596"/>
              <a:chOff x="2525403" y="1252291"/>
              <a:chExt cx="2282504" cy="2281910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2525997" y="2352028"/>
                <a:ext cx="59180" cy="10028"/>
              </a:xfrm>
              <a:custGeom>
                <a:rect b="b" l="l" r="r" t="t"/>
                <a:pathLst>
                  <a:path extrusionOk="0" h="304" w="1794">
                    <a:moveTo>
                      <a:pt x="1794" y="63"/>
                    </a:moveTo>
                    <a:lnTo>
                      <a:pt x="1785" y="304"/>
                    </a:lnTo>
                    <a:lnTo>
                      <a:pt x="0" y="25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2527779" y="2310827"/>
                <a:ext cx="59476" cy="12106"/>
              </a:xfrm>
              <a:custGeom>
                <a:rect b="b" l="l" r="r" t="t"/>
                <a:pathLst>
                  <a:path extrusionOk="0" h="367" w="1803">
                    <a:moveTo>
                      <a:pt x="1802" y="125"/>
                    </a:moveTo>
                    <a:lnTo>
                      <a:pt x="1784" y="366"/>
                    </a:lnTo>
                    <a:lnTo>
                      <a:pt x="0" y="25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2531011" y="2269923"/>
                <a:ext cx="59476" cy="13855"/>
              </a:xfrm>
              <a:custGeom>
                <a:rect b="b" l="l" r="r" t="t"/>
                <a:pathLst>
                  <a:path extrusionOk="0" h="420" w="1803">
                    <a:moveTo>
                      <a:pt x="1802" y="188"/>
                    </a:moveTo>
                    <a:cubicBezTo>
                      <a:pt x="1793" y="268"/>
                      <a:pt x="1775" y="339"/>
                      <a:pt x="1775" y="420"/>
                    </a:cubicBezTo>
                    <a:lnTo>
                      <a:pt x="0" y="241"/>
                    </a:lnTo>
                    <a:cubicBezTo>
                      <a:pt x="9" y="161"/>
                      <a:pt x="18" y="81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2536289" y="2229018"/>
                <a:ext cx="59180" cy="16230"/>
              </a:xfrm>
              <a:custGeom>
                <a:rect b="b" l="l" r="r" t="t"/>
                <a:pathLst>
                  <a:path extrusionOk="0" h="492" w="1794">
                    <a:moveTo>
                      <a:pt x="1794" y="250"/>
                    </a:moveTo>
                    <a:lnTo>
                      <a:pt x="1758" y="491"/>
                    </a:lnTo>
                    <a:lnTo>
                      <a:pt x="1" y="24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542491" y="2188410"/>
                <a:ext cx="59180" cy="17978"/>
              </a:xfrm>
              <a:custGeom>
                <a:rect b="b" l="l" r="r" t="t"/>
                <a:pathLst>
                  <a:path extrusionOk="0" h="545" w="1794">
                    <a:moveTo>
                      <a:pt x="1793" y="313"/>
                    </a:moveTo>
                    <a:lnTo>
                      <a:pt x="1758" y="545"/>
                    </a:lnTo>
                    <a:lnTo>
                      <a:pt x="0" y="24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550144" y="2147803"/>
                <a:ext cx="59180" cy="20320"/>
              </a:xfrm>
              <a:custGeom>
                <a:rect b="b" l="l" r="r" t="t"/>
                <a:pathLst>
                  <a:path extrusionOk="0" h="616" w="1794">
                    <a:moveTo>
                      <a:pt x="1793" y="384"/>
                    </a:moveTo>
                    <a:lnTo>
                      <a:pt x="1740" y="616"/>
                    </a:lnTo>
                    <a:lnTo>
                      <a:pt x="0" y="25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2559546" y="2107789"/>
                <a:ext cx="58586" cy="22102"/>
              </a:xfrm>
              <a:custGeom>
                <a:rect b="b" l="l" r="r" t="t"/>
                <a:pathLst>
                  <a:path extrusionOk="0" h="670" w="1776">
                    <a:moveTo>
                      <a:pt x="1776" y="446"/>
                    </a:moveTo>
                    <a:lnTo>
                      <a:pt x="1722" y="669"/>
                    </a:lnTo>
                    <a:lnTo>
                      <a:pt x="0" y="24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570135" y="2068039"/>
                <a:ext cx="58883" cy="24180"/>
              </a:xfrm>
              <a:custGeom>
                <a:rect b="b" l="l" r="r" t="t"/>
                <a:pathLst>
                  <a:path extrusionOk="0" h="733" w="1785">
                    <a:moveTo>
                      <a:pt x="1785" y="509"/>
                    </a:moveTo>
                    <a:lnTo>
                      <a:pt x="1713" y="732"/>
                    </a:lnTo>
                    <a:lnTo>
                      <a:pt x="1" y="242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2582505" y="2028916"/>
                <a:ext cx="58289" cy="25928"/>
              </a:xfrm>
              <a:custGeom>
                <a:rect b="b" l="l" r="r" t="t"/>
                <a:pathLst>
                  <a:path extrusionOk="0" h="786" w="1767">
                    <a:moveTo>
                      <a:pt x="1767" y="562"/>
                    </a:moveTo>
                    <a:lnTo>
                      <a:pt x="1686" y="785"/>
                    </a:lnTo>
                    <a:lnTo>
                      <a:pt x="0" y="23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2595733" y="1990057"/>
                <a:ext cx="58025" cy="28006"/>
              </a:xfrm>
              <a:custGeom>
                <a:rect b="b" l="l" r="r" t="t"/>
                <a:pathLst>
                  <a:path extrusionOk="0" h="849" w="1759">
                    <a:moveTo>
                      <a:pt x="1758" y="625"/>
                    </a:moveTo>
                    <a:lnTo>
                      <a:pt x="1669" y="848"/>
                    </a:lnTo>
                    <a:lnTo>
                      <a:pt x="1" y="233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2610742" y="1951494"/>
                <a:ext cx="57431" cy="30052"/>
              </a:xfrm>
              <a:custGeom>
                <a:rect b="b" l="l" r="r" t="t"/>
                <a:pathLst>
                  <a:path extrusionOk="0" h="911" w="1741">
                    <a:moveTo>
                      <a:pt x="1740" y="697"/>
                    </a:moveTo>
                    <a:lnTo>
                      <a:pt x="1651" y="911"/>
                    </a:lnTo>
                    <a:lnTo>
                      <a:pt x="1" y="233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627236" y="1913856"/>
                <a:ext cx="56837" cy="32097"/>
              </a:xfrm>
              <a:custGeom>
                <a:rect b="b" l="l" r="r" t="t"/>
                <a:pathLst>
                  <a:path extrusionOk="0" h="973" w="1723">
                    <a:moveTo>
                      <a:pt x="1722" y="749"/>
                    </a:moveTo>
                    <a:lnTo>
                      <a:pt x="1624" y="972"/>
                    </a:lnTo>
                    <a:lnTo>
                      <a:pt x="0" y="23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645181" y="1877041"/>
                <a:ext cx="55947" cy="33581"/>
              </a:xfrm>
              <a:custGeom>
                <a:rect b="b" l="l" r="r" t="t"/>
                <a:pathLst>
                  <a:path extrusionOk="0" h="1018" w="1696">
                    <a:moveTo>
                      <a:pt x="1696" y="804"/>
                    </a:moveTo>
                    <a:lnTo>
                      <a:pt x="1588" y="1018"/>
                    </a:lnTo>
                    <a:lnTo>
                      <a:pt x="1" y="21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664017" y="1840557"/>
                <a:ext cx="55353" cy="35363"/>
              </a:xfrm>
              <a:custGeom>
                <a:rect b="b" l="l" r="r" t="t"/>
                <a:pathLst>
                  <a:path extrusionOk="0" h="1072" w="1678">
                    <a:moveTo>
                      <a:pt x="1678" y="866"/>
                    </a:moveTo>
                    <a:lnTo>
                      <a:pt x="1562" y="1071"/>
                    </a:lnTo>
                    <a:lnTo>
                      <a:pt x="0" y="21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2684337" y="1804667"/>
                <a:ext cx="54462" cy="37111"/>
              </a:xfrm>
              <a:custGeom>
                <a:rect b="b" l="l" r="r" t="t"/>
                <a:pathLst>
                  <a:path extrusionOk="0" h="1125" w="1651">
                    <a:moveTo>
                      <a:pt x="1650" y="919"/>
                    </a:moveTo>
                    <a:lnTo>
                      <a:pt x="1534" y="1124"/>
                    </a:lnTo>
                    <a:lnTo>
                      <a:pt x="0" y="22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2706109" y="1769931"/>
                <a:ext cx="53869" cy="38892"/>
              </a:xfrm>
              <a:custGeom>
                <a:rect b="b" l="l" r="r" t="t"/>
                <a:pathLst>
                  <a:path extrusionOk="0" h="1179" w="1633">
                    <a:moveTo>
                      <a:pt x="1633" y="973"/>
                    </a:moveTo>
                    <a:lnTo>
                      <a:pt x="1499" y="1178"/>
                    </a:lnTo>
                    <a:lnTo>
                      <a:pt x="0" y="215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2729068" y="1735789"/>
                <a:ext cx="52681" cy="40377"/>
              </a:xfrm>
              <a:custGeom>
                <a:rect b="b" l="l" r="r" t="t"/>
                <a:pathLst>
                  <a:path extrusionOk="0" h="1224" w="1597">
                    <a:moveTo>
                      <a:pt x="1597" y="1027"/>
                    </a:moveTo>
                    <a:lnTo>
                      <a:pt x="1463" y="1223"/>
                    </a:lnTo>
                    <a:lnTo>
                      <a:pt x="0" y="206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2752885" y="1702538"/>
                <a:ext cx="51823" cy="41828"/>
              </a:xfrm>
              <a:custGeom>
                <a:rect b="b" l="l" r="r" t="t"/>
                <a:pathLst>
                  <a:path extrusionOk="0" h="1268" w="1571">
                    <a:moveTo>
                      <a:pt x="1571" y="1080"/>
                    </a:moveTo>
                    <a:lnTo>
                      <a:pt x="1428" y="1268"/>
                    </a:lnTo>
                    <a:lnTo>
                      <a:pt x="1" y="197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778484" y="1670177"/>
                <a:ext cx="50669" cy="43576"/>
              </a:xfrm>
              <a:custGeom>
                <a:rect b="b" l="l" r="r" t="t"/>
                <a:pathLst>
                  <a:path extrusionOk="0" h="1321" w="1536">
                    <a:moveTo>
                      <a:pt x="1535" y="1133"/>
                    </a:moveTo>
                    <a:lnTo>
                      <a:pt x="1384" y="1321"/>
                    </a:lnTo>
                    <a:lnTo>
                      <a:pt x="1" y="19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804973" y="1638971"/>
                <a:ext cx="49481" cy="44764"/>
              </a:xfrm>
              <a:custGeom>
                <a:rect b="b" l="l" r="r" t="t"/>
                <a:pathLst>
                  <a:path extrusionOk="0" h="1357" w="1500">
                    <a:moveTo>
                      <a:pt x="1499" y="1178"/>
                    </a:moveTo>
                    <a:lnTo>
                      <a:pt x="1348" y="1357"/>
                    </a:lnTo>
                    <a:lnTo>
                      <a:pt x="1" y="18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832649" y="1608655"/>
                <a:ext cx="48294" cy="45952"/>
              </a:xfrm>
              <a:custGeom>
                <a:rect b="b" l="l" r="r" t="t"/>
                <a:pathLst>
                  <a:path extrusionOk="0" h="1393" w="1464">
                    <a:moveTo>
                      <a:pt x="1463" y="1223"/>
                    </a:moveTo>
                    <a:lnTo>
                      <a:pt x="1294" y="1393"/>
                    </a:lnTo>
                    <a:lnTo>
                      <a:pt x="0" y="179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2860886" y="1578933"/>
                <a:ext cx="47403" cy="47436"/>
              </a:xfrm>
              <a:custGeom>
                <a:rect b="b" l="l" r="r" t="t"/>
                <a:pathLst>
                  <a:path extrusionOk="0" h="1438" w="1437">
                    <a:moveTo>
                      <a:pt x="1437" y="1277"/>
                    </a:moveTo>
                    <a:lnTo>
                      <a:pt x="1259" y="1437"/>
                    </a:lnTo>
                    <a:lnTo>
                      <a:pt x="1" y="17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2890905" y="1550696"/>
                <a:ext cx="45655" cy="48591"/>
              </a:xfrm>
              <a:custGeom>
                <a:rect b="b" l="l" r="r" t="t"/>
                <a:pathLst>
                  <a:path extrusionOk="0" h="1473" w="1384">
                    <a:moveTo>
                      <a:pt x="1383" y="1312"/>
                    </a:moveTo>
                    <a:lnTo>
                      <a:pt x="1214" y="1473"/>
                    </a:lnTo>
                    <a:lnTo>
                      <a:pt x="1" y="170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2921517" y="1523613"/>
                <a:ext cx="44467" cy="49778"/>
              </a:xfrm>
              <a:custGeom>
                <a:rect b="b" l="l" r="r" t="t"/>
                <a:pathLst>
                  <a:path extrusionOk="0" h="1509" w="1348">
                    <a:moveTo>
                      <a:pt x="1347" y="1357"/>
                    </a:moveTo>
                    <a:lnTo>
                      <a:pt x="1169" y="1508"/>
                    </a:lnTo>
                    <a:lnTo>
                      <a:pt x="0" y="161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2953284" y="1497421"/>
                <a:ext cx="43016" cy="50966"/>
              </a:xfrm>
              <a:custGeom>
                <a:rect b="b" l="l" r="r" t="t"/>
                <a:pathLst>
                  <a:path extrusionOk="0" h="1545" w="1304">
                    <a:moveTo>
                      <a:pt x="1303" y="1401"/>
                    </a:moveTo>
                    <a:lnTo>
                      <a:pt x="1116" y="1544"/>
                    </a:lnTo>
                    <a:lnTo>
                      <a:pt x="1" y="153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2985678" y="1472417"/>
                <a:ext cx="41531" cy="51823"/>
              </a:xfrm>
              <a:custGeom>
                <a:rect b="b" l="l" r="r" t="t"/>
                <a:pathLst>
                  <a:path extrusionOk="0" h="1571" w="1259">
                    <a:moveTo>
                      <a:pt x="1258" y="1437"/>
                    </a:moveTo>
                    <a:lnTo>
                      <a:pt x="1062" y="1571"/>
                    </a:lnTo>
                    <a:lnTo>
                      <a:pt x="0" y="143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3019226" y="1448567"/>
                <a:ext cx="39750" cy="53011"/>
              </a:xfrm>
              <a:custGeom>
                <a:rect b="b" l="l" r="r" t="t"/>
                <a:pathLst>
                  <a:path extrusionOk="0" h="1607" w="1205">
                    <a:moveTo>
                      <a:pt x="1205" y="1473"/>
                    </a:moveTo>
                    <a:lnTo>
                      <a:pt x="1017" y="1607"/>
                    </a:lnTo>
                    <a:lnTo>
                      <a:pt x="0" y="144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3053632" y="1426201"/>
                <a:ext cx="38298" cy="53902"/>
              </a:xfrm>
              <a:custGeom>
                <a:rect b="b" l="l" r="r" t="t"/>
                <a:pathLst>
                  <a:path extrusionOk="0" h="1634" w="1161">
                    <a:moveTo>
                      <a:pt x="1161" y="1509"/>
                    </a:moveTo>
                    <a:lnTo>
                      <a:pt x="964" y="1634"/>
                    </a:lnTo>
                    <a:lnTo>
                      <a:pt x="1" y="135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3088665" y="1405023"/>
                <a:ext cx="36814" cy="54759"/>
              </a:xfrm>
              <a:custGeom>
                <a:rect b="b" l="l" r="r" t="t"/>
                <a:pathLst>
                  <a:path extrusionOk="0" h="1660" w="1116">
                    <a:moveTo>
                      <a:pt x="1116" y="1535"/>
                    </a:moveTo>
                    <a:lnTo>
                      <a:pt x="910" y="1660"/>
                    </a:lnTo>
                    <a:lnTo>
                      <a:pt x="1" y="12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3124555" y="1384736"/>
                <a:ext cx="35066" cy="55650"/>
              </a:xfrm>
              <a:custGeom>
                <a:rect b="b" l="l" r="r" t="t"/>
                <a:pathLst>
                  <a:path extrusionOk="0" h="1687" w="1063">
                    <a:moveTo>
                      <a:pt x="1063" y="1579"/>
                    </a:moveTo>
                    <a:lnTo>
                      <a:pt x="848" y="1686"/>
                    </a:lnTo>
                    <a:lnTo>
                      <a:pt x="1" y="116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3161370" y="1366197"/>
                <a:ext cx="32988" cy="56211"/>
              </a:xfrm>
              <a:custGeom>
                <a:rect b="b" l="l" r="r" t="t"/>
                <a:pathLst>
                  <a:path extrusionOk="0" h="1704" w="1000">
                    <a:moveTo>
                      <a:pt x="999" y="1597"/>
                    </a:moveTo>
                    <a:lnTo>
                      <a:pt x="785" y="1704"/>
                    </a:lnTo>
                    <a:lnTo>
                      <a:pt x="0" y="10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3198744" y="1348813"/>
                <a:ext cx="31206" cy="57134"/>
              </a:xfrm>
              <a:custGeom>
                <a:rect b="b" l="l" r="r" t="t"/>
                <a:pathLst>
                  <a:path extrusionOk="0" h="1732" w="946">
                    <a:moveTo>
                      <a:pt x="946" y="1633"/>
                    </a:moveTo>
                    <a:lnTo>
                      <a:pt x="723" y="1731"/>
                    </a:lnTo>
                    <a:lnTo>
                      <a:pt x="0" y="108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3236383" y="1332946"/>
                <a:ext cx="29458" cy="57398"/>
              </a:xfrm>
              <a:custGeom>
                <a:rect b="b" l="l" r="r" t="t"/>
                <a:pathLst>
                  <a:path extrusionOk="0" h="1740" w="893">
                    <a:moveTo>
                      <a:pt x="893" y="1659"/>
                    </a:moveTo>
                    <a:lnTo>
                      <a:pt x="670" y="1740"/>
                    </a:lnTo>
                    <a:lnTo>
                      <a:pt x="1" y="98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3274649" y="1318200"/>
                <a:ext cx="27709" cy="58025"/>
              </a:xfrm>
              <a:custGeom>
                <a:rect b="b" l="l" r="r" t="t"/>
                <a:pathLst>
                  <a:path extrusionOk="0" h="1759" w="840">
                    <a:moveTo>
                      <a:pt x="839" y="1678"/>
                    </a:moveTo>
                    <a:lnTo>
                      <a:pt x="616" y="1758"/>
                    </a:lnTo>
                    <a:lnTo>
                      <a:pt x="1" y="8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3313805" y="1304972"/>
                <a:ext cx="25631" cy="58586"/>
              </a:xfrm>
              <a:custGeom>
                <a:rect b="b" l="l" r="r" t="t"/>
                <a:pathLst>
                  <a:path extrusionOk="0" h="1776" w="777">
                    <a:moveTo>
                      <a:pt x="776" y="1704"/>
                    </a:moveTo>
                    <a:lnTo>
                      <a:pt x="553" y="1776"/>
                    </a:lnTo>
                    <a:lnTo>
                      <a:pt x="0" y="8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3353225" y="1293493"/>
                <a:ext cx="23586" cy="58883"/>
              </a:xfrm>
              <a:custGeom>
                <a:rect b="b" l="l" r="r" t="t"/>
                <a:pathLst>
                  <a:path extrusionOk="0" h="1785" w="715">
                    <a:moveTo>
                      <a:pt x="714" y="1722"/>
                    </a:moveTo>
                    <a:lnTo>
                      <a:pt x="491" y="1785"/>
                    </a:lnTo>
                    <a:lnTo>
                      <a:pt x="1" y="72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3392942" y="1283200"/>
                <a:ext cx="21838" cy="58883"/>
              </a:xfrm>
              <a:custGeom>
                <a:rect b="b" l="l" r="r" t="t"/>
                <a:pathLst>
                  <a:path extrusionOk="0" h="1785" w="662">
                    <a:moveTo>
                      <a:pt x="661" y="1731"/>
                    </a:moveTo>
                    <a:lnTo>
                      <a:pt x="429" y="1785"/>
                    </a:lnTo>
                    <a:lnTo>
                      <a:pt x="1" y="63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3433285" y="1274360"/>
                <a:ext cx="19727" cy="59180"/>
              </a:xfrm>
              <a:custGeom>
                <a:rect b="b" l="l" r="r" t="t"/>
                <a:pathLst>
                  <a:path extrusionOk="0" h="1794" w="598">
                    <a:moveTo>
                      <a:pt x="598" y="1740"/>
                    </a:moveTo>
                    <a:cubicBezTo>
                      <a:pt x="518" y="1758"/>
                      <a:pt x="437" y="1767"/>
                      <a:pt x="366" y="1794"/>
                    </a:cubicBezTo>
                    <a:lnTo>
                      <a:pt x="0" y="45"/>
                    </a:lnTo>
                    <a:cubicBezTo>
                      <a:pt x="80" y="28"/>
                      <a:pt x="161" y="10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3473893" y="1267004"/>
                <a:ext cx="17384" cy="59476"/>
              </a:xfrm>
              <a:custGeom>
                <a:rect b="b" l="l" r="r" t="t"/>
                <a:pathLst>
                  <a:path extrusionOk="0" h="1803" w="527">
                    <a:moveTo>
                      <a:pt x="527" y="1758"/>
                    </a:moveTo>
                    <a:lnTo>
                      <a:pt x="295" y="1803"/>
                    </a:lnTo>
                    <a:lnTo>
                      <a:pt x="0" y="45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514501" y="1261132"/>
                <a:ext cx="15636" cy="59476"/>
              </a:xfrm>
              <a:custGeom>
                <a:rect b="b" l="l" r="r" t="t"/>
                <a:pathLst>
                  <a:path extrusionOk="0" h="1803" w="474">
                    <a:moveTo>
                      <a:pt x="473" y="1767"/>
                    </a:moveTo>
                    <a:lnTo>
                      <a:pt x="241" y="1802"/>
                    </a:lnTo>
                    <a:lnTo>
                      <a:pt x="0" y="3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3555405" y="1256712"/>
                <a:ext cx="13558" cy="59180"/>
              </a:xfrm>
              <a:custGeom>
                <a:rect b="b" l="l" r="r" t="t"/>
                <a:pathLst>
                  <a:path extrusionOk="0" h="1794" w="411">
                    <a:moveTo>
                      <a:pt x="411" y="1776"/>
                    </a:moveTo>
                    <a:lnTo>
                      <a:pt x="170" y="1794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3596607" y="1253776"/>
                <a:ext cx="11216" cy="59180"/>
              </a:xfrm>
              <a:custGeom>
                <a:rect b="b" l="l" r="r" t="t"/>
                <a:pathLst>
                  <a:path extrusionOk="0" h="1794" w="340">
                    <a:moveTo>
                      <a:pt x="339" y="1776"/>
                    </a:moveTo>
                    <a:lnTo>
                      <a:pt x="107" y="1793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3637808" y="1252291"/>
                <a:ext cx="9138" cy="59180"/>
              </a:xfrm>
              <a:custGeom>
                <a:rect b="b" l="l" r="r" t="t"/>
                <a:pathLst>
                  <a:path extrusionOk="0" h="1794" w="277">
                    <a:moveTo>
                      <a:pt x="277" y="1785"/>
                    </a:moveTo>
                    <a:lnTo>
                      <a:pt x="45" y="1794"/>
                    </a:lnTo>
                    <a:lnTo>
                      <a:pt x="0" y="10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3678119" y="1252291"/>
                <a:ext cx="9138" cy="58883"/>
              </a:xfrm>
              <a:custGeom>
                <a:rect b="b" l="l" r="r" t="t"/>
                <a:pathLst>
                  <a:path extrusionOk="0" h="1785" w="277">
                    <a:moveTo>
                      <a:pt x="241" y="1785"/>
                    </a:moveTo>
                    <a:lnTo>
                      <a:pt x="0" y="1776"/>
                    </a:lnTo>
                    <a:lnTo>
                      <a:pt x="27" y="1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3717242" y="1253182"/>
                <a:ext cx="10919" cy="59180"/>
              </a:xfrm>
              <a:custGeom>
                <a:rect b="b" l="l" r="r" t="t"/>
                <a:pathLst>
                  <a:path extrusionOk="0" h="1794" w="331">
                    <a:moveTo>
                      <a:pt x="242" y="1794"/>
                    </a:moveTo>
                    <a:cubicBezTo>
                      <a:pt x="161" y="1785"/>
                      <a:pt x="81" y="1785"/>
                      <a:pt x="1" y="1785"/>
                    </a:cubicBezTo>
                    <a:lnTo>
                      <a:pt x="90" y="0"/>
                    </a:lnTo>
                    <a:cubicBezTo>
                      <a:pt x="170" y="9"/>
                      <a:pt x="251" y="9"/>
                      <a:pt x="331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3756398" y="1256118"/>
                <a:ext cx="12964" cy="59180"/>
              </a:xfrm>
              <a:custGeom>
                <a:rect b="b" l="l" r="r" t="t"/>
                <a:pathLst>
                  <a:path extrusionOk="0" h="1794" w="393">
                    <a:moveTo>
                      <a:pt x="232" y="1794"/>
                    </a:moveTo>
                    <a:lnTo>
                      <a:pt x="0" y="1776"/>
                    </a:lnTo>
                    <a:lnTo>
                      <a:pt x="143" y="1"/>
                    </a:lnTo>
                    <a:lnTo>
                      <a:pt x="393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3795224" y="1260241"/>
                <a:ext cx="15042" cy="59180"/>
              </a:xfrm>
              <a:custGeom>
                <a:rect b="b" l="l" r="r" t="t"/>
                <a:pathLst>
                  <a:path extrusionOk="0" h="1794" w="456">
                    <a:moveTo>
                      <a:pt x="233" y="1794"/>
                    </a:moveTo>
                    <a:lnTo>
                      <a:pt x="1" y="1767"/>
                    </a:lnTo>
                    <a:lnTo>
                      <a:pt x="206" y="1"/>
                    </a:lnTo>
                    <a:lnTo>
                      <a:pt x="456" y="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3834084" y="1265552"/>
                <a:ext cx="17088" cy="59476"/>
              </a:xfrm>
              <a:custGeom>
                <a:rect b="b" l="l" r="r" t="t"/>
                <a:pathLst>
                  <a:path extrusionOk="0" h="1803" w="518">
                    <a:moveTo>
                      <a:pt x="232" y="1802"/>
                    </a:moveTo>
                    <a:lnTo>
                      <a:pt x="1" y="1758"/>
                    </a:lnTo>
                    <a:lnTo>
                      <a:pt x="268" y="0"/>
                    </a:lnTo>
                    <a:lnTo>
                      <a:pt x="518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3872349" y="1272908"/>
                <a:ext cx="19463" cy="58883"/>
              </a:xfrm>
              <a:custGeom>
                <a:rect b="b" l="l" r="r" t="t"/>
                <a:pathLst>
                  <a:path extrusionOk="0" h="1785" w="590">
                    <a:moveTo>
                      <a:pt x="241" y="1784"/>
                    </a:moveTo>
                    <a:lnTo>
                      <a:pt x="0" y="1749"/>
                    </a:lnTo>
                    <a:lnTo>
                      <a:pt x="339" y="0"/>
                    </a:lnTo>
                    <a:lnTo>
                      <a:pt x="589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3910615" y="1281419"/>
                <a:ext cx="21211" cy="58916"/>
              </a:xfrm>
              <a:custGeom>
                <a:rect b="b" l="l" r="r" t="t"/>
                <a:pathLst>
                  <a:path extrusionOk="0" h="1786" w="643">
                    <a:moveTo>
                      <a:pt x="232" y="1785"/>
                    </a:moveTo>
                    <a:lnTo>
                      <a:pt x="0" y="1732"/>
                    </a:lnTo>
                    <a:lnTo>
                      <a:pt x="401" y="1"/>
                    </a:lnTo>
                    <a:lnTo>
                      <a:pt x="642" y="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3948550" y="1291447"/>
                <a:ext cx="23289" cy="58883"/>
              </a:xfrm>
              <a:custGeom>
                <a:rect b="b" l="l" r="r" t="t"/>
                <a:pathLst>
                  <a:path extrusionOk="0" h="1785" w="706">
                    <a:moveTo>
                      <a:pt x="233" y="1784"/>
                    </a:moveTo>
                    <a:lnTo>
                      <a:pt x="1" y="1713"/>
                    </a:lnTo>
                    <a:lnTo>
                      <a:pt x="465" y="0"/>
                    </a:lnTo>
                    <a:lnTo>
                      <a:pt x="706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3986222" y="1302630"/>
                <a:ext cx="25071" cy="58586"/>
              </a:xfrm>
              <a:custGeom>
                <a:rect b="b" l="l" r="r" t="t"/>
                <a:pathLst>
                  <a:path extrusionOk="0" h="1776" w="760">
                    <a:moveTo>
                      <a:pt x="224" y="1775"/>
                    </a:moveTo>
                    <a:cubicBezTo>
                      <a:pt x="152" y="1749"/>
                      <a:pt x="81" y="1722"/>
                      <a:pt x="1" y="1704"/>
                    </a:cubicBezTo>
                    <a:lnTo>
                      <a:pt x="527" y="0"/>
                    </a:lnTo>
                    <a:cubicBezTo>
                      <a:pt x="607" y="18"/>
                      <a:pt x="688" y="45"/>
                      <a:pt x="759" y="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4023300" y="1315561"/>
                <a:ext cx="27116" cy="58025"/>
              </a:xfrm>
              <a:custGeom>
                <a:rect b="b" l="l" r="r" t="t"/>
                <a:pathLst>
                  <a:path extrusionOk="0" h="1759" w="822">
                    <a:moveTo>
                      <a:pt x="224" y="1758"/>
                    </a:moveTo>
                    <a:lnTo>
                      <a:pt x="1" y="1687"/>
                    </a:lnTo>
                    <a:lnTo>
                      <a:pt x="590" y="1"/>
                    </a:lnTo>
                    <a:lnTo>
                      <a:pt x="822" y="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4059784" y="1329977"/>
                <a:ext cx="29194" cy="57728"/>
              </a:xfrm>
              <a:custGeom>
                <a:rect b="b" l="l" r="r" t="t"/>
                <a:pathLst>
                  <a:path extrusionOk="0" h="1750" w="885">
                    <a:moveTo>
                      <a:pt x="224" y="1749"/>
                    </a:moveTo>
                    <a:lnTo>
                      <a:pt x="1" y="1660"/>
                    </a:lnTo>
                    <a:lnTo>
                      <a:pt x="652" y="1"/>
                    </a:lnTo>
                    <a:lnTo>
                      <a:pt x="884" y="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4096004" y="1345580"/>
                <a:ext cx="30909" cy="57134"/>
              </a:xfrm>
              <a:custGeom>
                <a:rect b="b" l="l" r="r" t="t"/>
                <a:pathLst>
                  <a:path extrusionOk="0" h="1732" w="937">
                    <a:moveTo>
                      <a:pt x="223" y="1731"/>
                    </a:moveTo>
                    <a:lnTo>
                      <a:pt x="0" y="1633"/>
                    </a:lnTo>
                    <a:lnTo>
                      <a:pt x="714" y="1"/>
                    </a:lnTo>
                    <a:lnTo>
                      <a:pt x="937" y="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4131598" y="1362370"/>
                <a:ext cx="32988" cy="56508"/>
              </a:xfrm>
              <a:custGeom>
                <a:rect b="b" l="l" r="r" t="t"/>
                <a:pathLst>
                  <a:path extrusionOk="0" h="1713" w="1000">
                    <a:moveTo>
                      <a:pt x="215" y="1713"/>
                    </a:moveTo>
                    <a:cubicBezTo>
                      <a:pt x="152" y="1677"/>
                      <a:pt x="72" y="1642"/>
                      <a:pt x="1" y="1615"/>
                    </a:cubicBezTo>
                    <a:lnTo>
                      <a:pt x="768" y="0"/>
                    </a:lnTo>
                    <a:cubicBezTo>
                      <a:pt x="848" y="36"/>
                      <a:pt x="920" y="71"/>
                      <a:pt x="1000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4166631" y="1381206"/>
                <a:ext cx="34472" cy="55650"/>
              </a:xfrm>
              <a:custGeom>
                <a:rect b="b" l="l" r="r" t="t"/>
                <a:pathLst>
                  <a:path extrusionOk="0" h="1687" w="1045">
                    <a:moveTo>
                      <a:pt x="214" y="1686"/>
                    </a:moveTo>
                    <a:lnTo>
                      <a:pt x="0" y="1579"/>
                    </a:lnTo>
                    <a:lnTo>
                      <a:pt x="821" y="0"/>
                    </a:lnTo>
                    <a:lnTo>
                      <a:pt x="1044" y="1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4200773" y="1400900"/>
                <a:ext cx="36220" cy="54792"/>
              </a:xfrm>
              <a:custGeom>
                <a:rect b="b" l="l" r="r" t="t"/>
                <a:pathLst>
                  <a:path extrusionOk="0" h="1661" w="1098">
                    <a:moveTo>
                      <a:pt x="205" y="1660"/>
                    </a:moveTo>
                    <a:lnTo>
                      <a:pt x="0" y="1544"/>
                    </a:lnTo>
                    <a:lnTo>
                      <a:pt x="883" y="1"/>
                    </a:lnTo>
                    <a:lnTo>
                      <a:pt x="1097" y="1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4234618" y="1421814"/>
                <a:ext cx="37672" cy="54165"/>
              </a:xfrm>
              <a:custGeom>
                <a:rect b="b" l="l" r="r" t="t"/>
                <a:pathLst>
                  <a:path extrusionOk="0" h="1642" w="1142">
                    <a:moveTo>
                      <a:pt x="196" y="1642"/>
                    </a:moveTo>
                    <a:lnTo>
                      <a:pt x="0" y="1517"/>
                    </a:lnTo>
                    <a:lnTo>
                      <a:pt x="937" y="0"/>
                    </a:lnTo>
                    <a:lnTo>
                      <a:pt x="1142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4267572" y="1443883"/>
                <a:ext cx="39453" cy="53275"/>
              </a:xfrm>
              <a:custGeom>
                <a:rect b="b" l="l" r="r" t="t"/>
                <a:pathLst>
                  <a:path extrusionOk="0" h="1615" w="1196">
                    <a:moveTo>
                      <a:pt x="197" y="1615"/>
                    </a:moveTo>
                    <a:cubicBezTo>
                      <a:pt x="134" y="1570"/>
                      <a:pt x="63" y="1526"/>
                      <a:pt x="0" y="1481"/>
                    </a:cubicBezTo>
                    <a:lnTo>
                      <a:pt x="990" y="0"/>
                    </a:lnTo>
                    <a:cubicBezTo>
                      <a:pt x="1062" y="45"/>
                      <a:pt x="1133" y="89"/>
                      <a:pt x="1196" y="1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4299339" y="1467700"/>
                <a:ext cx="41234" cy="52120"/>
              </a:xfrm>
              <a:custGeom>
                <a:rect b="b" l="l" r="r" t="t"/>
                <a:pathLst>
                  <a:path extrusionOk="0" h="1580" w="1250">
                    <a:moveTo>
                      <a:pt x="197" y="1580"/>
                    </a:moveTo>
                    <a:lnTo>
                      <a:pt x="1" y="1446"/>
                    </a:lnTo>
                    <a:lnTo>
                      <a:pt x="1044" y="1"/>
                    </a:lnTo>
                    <a:lnTo>
                      <a:pt x="1250" y="1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4330842" y="1492440"/>
                <a:ext cx="42389" cy="51230"/>
              </a:xfrm>
              <a:custGeom>
                <a:rect b="b" l="l" r="r" t="t"/>
                <a:pathLst>
                  <a:path extrusionOk="0" h="1553" w="1285">
                    <a:moveTo>
                      <a:pt x="188" y="1552"/>
                    </a:moveTo>
                    <a:lnTo>
                      <a:pt x="0" y="1401"/>
                    </a:lnTo>
                    <a:lnTo>
                      <a:pt x="1089" y="0"/>
                    </a:lnTo>
                    <a:lnTo>
                      <a:pt x="1285" y="1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4361158" y="1518039"/>
                <a:ext cx="44170" cy="50339"/>
              </a:xfrm>
              <a:custGeom>
                <a:rect b="b" l="l" r="r" t="t"/>
                <a:pathLst>
                  <a:path extrusionOk="0" h="1526" w="1339">
                    <a:moveTo>
                      <a:pt x="179" y="1526"/>
                    </a:moveTo>
                    <a:lnTo>
                      <a:pt x="0" y="1365"/>
                    </a:lnTo>
                    <a:lnTo>
                      <a:pt x="1151" y="0"/>
                    </a:lnTo>
                    <a:lnTo>
                      <a:pt x="133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390880" y="1545121"/>
                <a:ext cx="45325" cy="48854"/>
              </a:xfrm>
              <a:custGeom>
                <a:rect b="b" l="l" r="r" t="t"/>
                <a:pathLst>
                  <a:path extrusionOk="0" h="1481" w="1374">
                    <a:moveTo>
                      <a:pt x="170" y="1481"/>
                    </a:moveTo>
                    <a:cubicBezTo>
                      <a:pt x="116" y="1427"/>
                      <a:pt x="54" y="1374"/>
                      <a:pt x="0" y="1320"/>
                    </a:cubicBezTo>
                    <a:lnTo>
                      <a:pt x="1187" y="0"/>
                    </a:lnTo>
                    <a:cubicBezTo>
                      <a:pt x="1249" y="54"/>
                      <a:pt x="1320" y="107"/>
                      <a:pt x="1374" y="1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4419117" y="1573359"/>
                <a:ext cx="47106" cy="47700"/>
              </a:xfrm>
              <a:custGeom>
                <a:rect b="b" l="l" r="r" t="t"/>
                <a:pathLst>
                  <a:path extrusionOk="0" h="1446" w="1428">
                    <a:moveTo>
                      <a:pt x="179" y="1446"/>
                    </a:moveTo>
                    <a:lnTo>
                      <a:pt x="1" y="1276"/>
                    </a:lnTo>
                    <a:lnTo>
                      <a:pt x="1241" y="0"/>
                    </a:lnTo>
                    <a:lnTo>
                      <a:pt x="142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4446793" y="1602486"/>
                <a:ext cx="47997" cy="46545"/>
              </a:xfrm>
              <a:custGeom>
                <a:rect b="b" l="l" r="r" t="t"/>
                <a:pathLst>
                  <a:path extrusionOk="0" h="1411" w="1455">
                    <a:moveTo>
                      <a:pt x="161" y="1410"/>
                    </a:moveTo>
                    <a:lnTo>
                      <a:pt x="0" y="1241"/>
                    </a:lnTo>
                    <a:lnTo>
                      <a:pt x="1285" y="1"/>
                    </a:lnTo>
                    <a:lnTo>
                      <a:pt x="1454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4473546" y="1632802"/>
                <a:ext cx="49184" cy="45061"/>
              </a:xfrm>
              <a:custGeom>
                <a:rect b="b" l="l" r="r" t="t"/>
                <a:pathLst>
                  <a:path extrusionOk="0" h="1366" w="1491">
                    <a:moveTo>
                      <a:pt x="153" y="1365"/>
                    </a:moveTo>
                    <a:lnTo>
                      <a:pt x="1" y="1187"/>
                    </a:lnTo>
                    <a:lnTo>
                      <a:pt x="1330" y="1"/>
                    </a:lnTo>
                    <a:lnTo>
                      <a:pt x="149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4499178" y="1663711"/>
                <a:ext cx="50339" cy="43873"/>
              </a:xfrm>
              <a:custGeom>
                <a:rect b="b" l="l" r="r" t="t"/>
                <a:pathLst>
                  <a:path extrusionOk="0" h="1330" w="1526">
                    <a:moveTo>
                      <a:pt x="152" y="1329"/>
                    </a:moveTo>
                    <a:cubicBezTo>
                      <a:pt x="98" y="1267"/>
                      <a:pt x="54" y="1205"/>
                      <a:pt x="0" y="1142"/>
                    </a:cubicBezTo>
                    <a:lnTo>
                      <a:pt x="1365" y="0"/>
                    </a:lnTo>
                    <a:cubicBezTo>
                      <a:pt x="1419" y="63"/>
                      <a:pt x="1472" y="134"/>
                      <a:pt x="1526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4523291" y="1696072"/>
                <a:ext cx="51823" cy="42125"/>
              </a:xfrm>
              <a:custGeom>
                <a:rect b="b" l="l" r="r" t="t"/>
                <a:pathLst>
                  <a:path extrusionOk="0" h="1277" w="1571">
                    <a:moveTo>
                      <a:pt x="152" y="1276"/>
                    </a:moveTo>
                    <a:lnTo>
                      <a:pt x="1" y="1089"/>
                    </a:lnTo>
                    <a:lnTo>
                      <a:pt x="1410" y="1"/>
                    </a:lnTo>
                    <a:lnTo>
                      <a:pt x="1571" y="1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4546845" y="1729027"/>
                <a:ext cx="52417" cy="40641"/>
              </a:xfrm>
              <a:custGeom>
                <a:rect b="b" l="l" r="r" t="t"/>
                <a:pathLst>
                  <a:path extrusionOk="0" h="1232" w="1589">
                    <a:moveTo>
                      <a:pt x="134" y="1232"/>
                    </a:moveTo>
                    <a:lnTo>
                      <a:pt x="0" y="1044"/>
                    </a:lnTo>
                    <a:lnTo>
                      <a:pt x="1446" y="1"/>
                    </a:lnTo>
                    <a:lnTo>
                      <a:pt x="1588" y="2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4568913" y="1762872"/>
                <a:ext cx="53605" cy="39189"/>
              </a:xfrm>
              <a:custGeom>
                <a:rect b="b" l="l" r="r" t="t"/>
                <a:pathLst>
                  <a:path extrusionOk="0" h="1188" w="1625">
                    <a:moveTo>
                      <a:pt x="134" y="1187"/>
                    </a:moveTo>
                    <a:lnTo>
                      <a:pt x="0" y="991"/>
                    </a:lnTo>
                    <a:lnTo>
                      <a:pt x="1490" y="1"/>
                    </a:lnTo>
                    <a:lnTo>
                      <a:pt x="1624" y="2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4590091" y="1797608"/>
                <a:ext cx="54495" cy="37408"/>
              </a:xfrm>
              <a:custGeom>
                <a:rect b="b" l="l" r="r" t="t"/>
                <a:pathLst>
                  <a:path extrusionOk="0" h="1134" w="1652">
                    <a:moveTo>
                      <a:pt x="126" y="1133"/>
                    </a:moveTo>
                    <a:cubicBezTo>
                      <a:pt x="90" y="1071"/>
                      <a:pt x="45" y="999"/>
                      <a:pt x="1" y="937"/>
                    </a:cubicBezTo>
                    <a:lnTo>
                      <a:pt x="1517" y="0"/>
                    </a:lnTo>
                    <a:cubicBezTo>
                      <a:pt x="1562" y="72"/>
                      <a:pt x="1607" y="143"/>
                      <a:pt x="1651" y="2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4609818" y="1833201"/>
                <a:ext cx="55353" cy="35956"/>
              </a:xfrm>
              <a:custGeom>
                <a:rect b="b" l="l" r="r" t="t"/>
                <a:pathLst>
                  <a:path extrusionOk="0" h="1090" w="1678">
                    <a:moveTo>
                      <a:pt x="116" y="1089"/>
                    </a:moveTo>
                    <a:lnTo>
                      <a:pt x="0" y="875"/>
                    </a:lnTo>
                    <a:lnTo>
                      <a:pt x="1553" y="1"/>
                    </a:lnTo>
                    <a:lnTo>
                      <a:pt x="1678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4628357" y="1869685"/>
                <a:ext cx="55947" cy="33878"/>
              </a:xfrm>
              <a:custGeom>
                <a:rect b="b" l="l" r="r" t="t"/>
                <a:pathLst>
                  <a:path extrusionOk="0" h="1027" w="1696">
                    <a:moveTo>
                      <a:pt x="108" y="1027"/>
                    </a:moveTo>
                    <a:lnTo>
                      <a:pt x="0" y="813"/>
                    </a:lnTo>
                    <a:lnTo>
                      <a:pt x="1579" y="1"/>
                    </a:lnTo>
                    <a:lnTo>
                      <a:pt x="1695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4645708" y="1906499"/>
                <a:ext cx="56541" cy="32097"/>
              </a:xfrm>
              <a:custGeom>
                <a:rect b="b" l="l" r="r" t="t"/>
                <a:pathLst>
                  <a:path extrusionOk="0" h="973" w="1714">
                    <a:moveTo>
                      <a:pt x="99" y="972"/>
                    </a:moveTo>
                    <a:lnTo>
                      <a:pt x="1" y="758"/>
                    </a:lnTo>
                    <a:lnTo>
                      <a:pt x="1615" y="0"/>
                    </a:lnTo>
                    <a:lnTo>
                      <a:pt x="1714" y="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4661905" y="1944138"/>
                <a:ext cx="57134" cy="30349"/>
              </a:xfrm>
              <a:custGeom>
                <a:rect b="b" l="l" r="r" t="t"/>
                <a:pathLst>
                  <a:path extrusionOk="0" h="920" w="1732">
                    <a:moveTo>
                      <a:pt x="90" y="920"/>
                    </a:moveTo>
                    <a:cubicBezTo>
                      <a:pt x="63" y="840"/>
                      <a:pt x="27" y="768"/>
                      <a:pt x="0" y="697"/>
                    </a:cubicBezTo>
                    <a:lnTo>
                      <a:pt x="1633" y="1"/>
                    </a:lnTo>
                    <a:cubicBezTo>
                      <a:pt x="1669" y="72"/>
                      <a:pt x="1704" y="144"/>
                      <a:pt x="1731" y="2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4676320" y="1982107"/>
                <a:ext cx="58025" cy="28600"/>
              </a:xfrm>
              <a:custGeom>
                <a:rect b="b" l="l" r="r" t="t"/>
                <a:pathLst>
                  <a:path extrusionOk="0" h="867" w="1759">
                    <a:moveTo>
                      <a:pt x="90" y="866"/>
                    </a:moveTo>
                    <a:lnTo>
                      <a:pt x="1" y="643"/>
                    </a:lnTo>
                    <a:lnTo>
                      <a:pt x="1669" y="1"/>
                    </a:lnTo>
                    <a:lnTo>
                      <a:pt x="1758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4689845" y="2020966"/>
                <a:ext cx="58322" cy="26522"/>
              </a:xfrm>
              <a:custGeom>
                <a:rect b="b" l="l" r="r" t="t"/>
                <a:pathLst>
                  <a:path extrusionOk="0" h="804" w="1768">
                    <a:moveTo>
                      <a:pt x="72" y="803"/>
                    </a:moveTo>
                    <a:lnTo>
                      <a:pt x="1" y="580"/>
                    </a:lnTo>
                    <a:lnTo>
                      <a:pt x="1687" y="0"/>
                    </a:lnTo>
                    <a:lnTo>
                      <a:pt x="1767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4701919" y="2060089"/>
                <a:ext cx="58586" cy="24774"/>
              </a:xfrm>
              <a:custGeom>
                <a:rect b="b" l="l" r="r" t="t"/>
                <a:pathLst>
                  <a:path extrusionOk="0" h="751" w="1776">
                    <a:moveTo>
                      <a:pt x="72" y="750"/>
                    </a:moveTo>
                    <a:lnTo>
                      <a:pt x="1" y="518"/>
                    </a:lnTo>
                    <a:lnTo>
                      <a:pt x="1705" y="1"/>
                    </a:lnTo>
                    <a:lnTo>
                      <a:pt x="1776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4712805" y="2099839"/>
                <a:ext cx="58883" cy="22695"/>
              </a:xfrm>
              <a:custGeom>
                <a:rect b="b" l="l" r="r" t="t"/>
                <a:pathLst>
                  <a:path extrusionOk="0" h="688" w="1785">
                    <a:moveTo>
                      <a:pt x="63" y="687"/>
                    </a:moveTo>
                    <a:lnTo>
                      <a:pt x="1" y="455"/>
                    </a:lnTo>
                    <a:lnTo>
                      <a:pt x="1723" y="0"/>
                    </a:lnTo>
                    <a:lnTo>
                      <a:pt x="1785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4721942" y="2139853"/>
                <a:ext cx="59180" cy="20617"/>
              </a:xfrm>
              <a:custGeom>
                <a:rect b="b" l="l" r="r" t="t"/>
                <a:pathLst>
                  <a:path extrusionOk="0" h="625" w="1794">
                    <a:moveTo>
                      <a:pt x="54" y="625"/>
                    </a:moveTo>
                    <a:lnTo>
                      <a:pt x="0" y="393"/>
                    </a:lnTo>
                    <a:lnTo>
                      <a:pt x="1740" y="0"/>
                    </a:lnTo>
                    <a:lnTo>
                      <a:pt x="1793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4729892" y="2180164"/>
                <a:ext cx="59180" cy="18572"/>
              </a:xfrm>
              <a:custGeom>
                <a:rect b="b" l="l" r="r" t="t"/>
                <a:pathLst>
                  <a:path extrusionOk="0" h="563" w="1794">
                    <a:moveTo>
                      <a:pt x="45" y="563"/>
                    </a:moveTo>
                    <a:lnTo>
                      <a:pt x="0" y="331"/>
                    </a:lnTo>
                    <a:lnTo>
                      <a:pt x="1749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4736655" y="2220771"/>
                <a:ext cx="59180" cy="16527"/>
              </a:xfrm>
              <a:custGeom>
                <a:rect b="b" l="l" r="r" t="t"/>
                <a:pathLst>
                  <a:path extrusionOk="0" h="501" w="1794">
                    <a:moveTo>
                      <a:pt x="36" y="500"/>
                    </a:moveTo>
                    <a:lnTo>
                      <a:pt x="0" y="268"/>
                    </a:lnTo>
                    <a:lnTo>
                      <a:pt x="1767" y="1"/>
                    </a:lnTo>
                    <a:lnTo>
                      <a:pt x="1794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4741669" y="2261676"/>
                <a:ext cx="59476" cy="14449"/>
              </a:xfrm>
              <a:custGeom>
                <a:rect b="b" l="l" r="r" t="t"/>
                <a:pathLst>
                  <a:path extrusionOk="0" h="438" w="1803">
                    <a:moveTo>
                      <a:pt x="27" y="438"/>
                    </a:moveTo>
                    <a:lnTo>
                      <a:pt x="0" y="206"/>
                    </a:lnTo>
                    <a:lnTo>
                      <a:pt x="1766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4745198" y="2302580"/>
                <a:ext cx="59476" cy="12403"/>
              </a:xfrm>
              <a:custGeom>
                <a:rect b="b" l="l" r="r" t="t"/>
                <a:pathLst>
                  <a:path extrusionOk="0" h="376" w="1803">
                    <a:moveTo>
                      <a:pt x="18" y="375"/>
                    </a:moveTo>
                    <a:lnTo>
                      <a:pt x="0" y="143"/>
                    </a:lnTo>
                    <a:lnTo>
                      <a:pt x="1775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4747837" y="2343782"/>
                <a:ext cx="58883" cy="10325"/>
              </a:xfrm>
              <a:custGeom>
                <a:rect b="b" l="l" r="r" t="t"/>
                <a:pathLst>
                  <a:path extrusionOk="0" h="313" w="1785">
                    <a:moveTo>
                      <a:pt x="9" y="313"/>
                    </a:moveTo>
                    <a:lnTo>
                      <a:pt x="0" y="72"/>
                    </a:lnTo>
                    <a:lnTo>
                      <a:pt x="1776" y="1"/>
                    </a:lnTo>
                    <a:lnTo>
                      <a:pt x="1785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4748728" y="2384983"/>
                <a:ext cx="59180" cy="8280"/>
              </a:xfrm>
              <a:custGeom>
                <a:rect b="b" l="l" r="r" t="t"/>
                <a:pathLst>
                  <a:path extrusionOk="0" h="251" w="1794">
                    <a:moveTo>
                      <a:pt x="9" y="250"/>
                    </a:moveTo>
                    <a:lnTo>
                      <a:pt x="0" y="9"/>
                    </a:lnTo>
                    <a:lnTo>
                      <a:pt x="1784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4748134" y="2424403"/>
                <a:ext cx="58883" cy="10061"/>
              </a:xfrm>
              <a:custGeom>
                <a:rect b="b" l="l" r="r" t="t"/>
                <a:pathLst>
                  <a:path extrusionOk="0" h="305" w="1785">
                    <a:moveTo>
                      <a:pt x="0" y="242"/>
                    </a:moveTo>
                    <a:lnTo>
                      <a:pt x="0" y="1"/>
                    </a:lnTo>
                    <a:lnTo>
                      <a:pt x="1785" y="55"/>
                    </a:lnTo>
                    <a:lnTo>
                      <a:pt x="1776" y="3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4745759" y="2463559"/>
                <a:ext cx="59476" cy="12106"/>
              </a:xfrm>
              <a:custGeom>
                <a:rect b="b" l="l" r="r" t="t"/>
                <a:pathLst>
                  <a:path extrusionOk="0" h="367" w="1803">
                    <a:moveTo>
                      <a:pt x="1" y="232"/>
                    </a:moveTo>
                    <a:lnTo>
                      <a:pt x="19" y="0"/>
                    </a:lnTo>
                    <a:lnTo>
                      <a:pt x="1803" y="116"/>
                    </a:lnTo>
                    <a:lnTo>
                      <a:pt x="1785" y="3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4742526" y="2502418"/>
                <a:ext cx="59476" cy="14152"/>
              </a:xfrm>
              <a:custGeom>
                <a:rect b="b" l="l" r="r" t="t"/>
                <a:pathLst>
                  <a:path extrusionOk="0" h="429" w="1803">
                    <a:moveTo>
                      <a:pt x="1" y="241"/>
                    </a:moveTo>
                    <a:cubicBezTo>
                      <a:pt x="10" y="161"/>
                      <a:pt x="28" y="80"/>
                      <a:pt x="28" y="0"/>
                    </a:cubicBezTo>
                    <a:lnTo>
                      <a:pt x="1803" y="178"/>
                    </a:lnTo>
                    <a:cubicBezTo>
                      <a:pt x="1794" y="259"/>
                      <a:pt x="1785" y="348"/>
                      <a:pt x="1776" y="4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4737842" y="2541245"/>
                <a:ext cx="59180" cy="16230"/>
              </a:xfrm>
              <a:custGeom>
                <a:rect b="b" l="l" r="r" t="t"/>
                <a:pathLst>
                  <a:path extrusionOk="0" h="492" w="1794">
                    <a:moveTo>
                      <a:pt x="0" y="233"/>
                    </a:moveTo>
                    <a:lnTo>
                      <a:pt x="27" y="1"/>
                    </a:lnTo>
                    <a:lnTo>
                      <a:pt x="1793" y="241"/>
                    </a:lnTo>
                    <a:lnTo>
                      <a:pt x="1758" y="49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4731344" y="2579807"/>
                <a:ext cx="59180" cy="18275"/>
              </a:xfrm>
              <a:custGeom>
                <a:rect b="b" l="l" r="r" t="t"/>
                <a:pathLst>
                  <a:path extrusionOk="0" h="554" w="1794">
                    <a:moveTo>
                      <a:pt x="1" y="232"/>
                    </a:moveTo>
                    <a:lnTo>
                      <a:pt x="36" y="0"/>
                    </a:lnTo>
                    <a:lnTo>
                      <a:pt x="1794" y="304"/>
                    </a:lnTo>
                    <a:lnTo>
                      <a:pt x="1749" y="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4723690" y="2618337"/>
                <a:ext cx="59180" cy="20056"/>
              </a:xfrm>
              <a:custGeom>
                <a:rect b="b" l="l" r="r" t="t"/>
                <a:pathLst>
                  <a:path extrusionOk="0" h="608" w="1794">
                    <a:moveTo>
                      <a:pt x="1" y="233"/>
                    </a:moveTo>
                    <a:lnTo>
                      <a:pt x="54" y="1"/>
                    </a:lnTo>
                    <a:lnTo>
                      <a:pt x="1794" y="367"/>
                    </a:lnTo>
                    <a:lnTo>
                      <a:pt x="1740" y="6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4714883" y="2656305"/>
                <a:ext cx="58883" cy="22399"/>
              </a:xfrm>
              <a:custGeom>
                <a:rect b="b" l="l" r="r" t="t"/>
                <a:pathLst>
                  <a:path extrusionOk="0" h="679" w="1785">
                    <a:moveTo>
                      <a:pt x="0" y="233"/>
                    </a:moveTo>
                    <a:lnTo>
                      <a:pt x="54" y="1"/>
                    </a:lnTo>
                    <a:lnTo>
                      <a:pt x="1784" y="438"/>
                    </a:lnTo>
                    <a:lnTo>
                      <a:pt x="1722" y="6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4704294" y="2693977"/>
                <a:ext cx="58586" cy="24477"/>
              </a:xfrm>
              <a:custGeom>
                <a:rect b="b" l="l" r="r" t="t"/>
                <a:pathLst>
                  <a:path extrusionOk="0" h="742" w="1776">
                    <a:moveTo>
                      <a:pt x="0" y="233"/>
                    </a:moveTo>
                    <a:lnTo>
                      <a:pt x="63" y="1"/>
                    </a:lnTo>
                    <a:lnTo>
                      <a:pt x="1775" y="500"/>
                    </a:lnTo>
                    <a:lnTo>
                      <a:pt x="1704" y="7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4692220" y="2731352"/>
                <a:ext cx="58586" cy="26225"/>
              </a:xfrm>
              <a:custGeom>
                <a:rect b="b" l="l" r="r" t="t"/>
                <a:pathLst>
                  <a:path extrusionOk="0" h="795" w="1776">
                    <a:moveTo>
                      <a:pt x="0" y="224"/>
                    </a:moveTo>
                    <a:lnTo>
                      <a:pt x="81" y="1"/>
                    </a:lnTo>
                    <a:lnTo>
                      <a:pt x="1776" y="554"/>
                    </a:lnTo>
                    <a:lnTo>
                      <a:pt x="1695" y="7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4679256" y="2768430"/>
                <a:ext cx="58025" cy="28006"/>
              </a:xfrm>
              <a:custGeom>
                <a:rect b="b" l="l" r="r" t="t"/>
                <a:pathLst>
                  <a:path extrusionOk="0" h="849" w="1759">
                    <a:moveTo>
                      <a:pt x="1" y="215"/>
                    </a:moveTo>
                    <a:lnTo>
                      <a:pt x="90" y="1"/>
                    </a:lnTo>
                    <a:lnTo>
                      <a:pt x="1758" y="616"/>
                    </a:lnTo>
                    <a:lnTo>
                      <a:pt x="1669" y="8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4664841" y="2804617"/>
                <a:ext cx="57431" cy="30052"/>
              </a:xfrm>
              <a:custGeom>
                <a:rect b="b" l="l" r="r" t="t"/>
                <a:pathLst>
                  <a:path extrusionOk="0" h="911" w="1741">
                    <a:moveTo>
                      <a:pt x="1" y="224"/>
                    </a:moveTo>
                    <a:lnTo>
                      <a:pt x="90" y="1"/>
                    </a:lnTo>
                    <a:lnTo>
                      <a:pt x="1740" y="679"/>
                    </a:lnTo>
                    <a:lnTo>
                      <a:pt x="1642" y="9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4648941" y="2840540"/>
                <a:ext cx="56837" cy="31800"/>
              </a:xfrm>
              <a:custGeom>
                <a:rect b="b" l="l" r="r" t="t"/>
                <a:pathLst>
                  <a:path extrusionOk="0" h="964" w="1723">
                    <a:moveTo>
                      <a:pt x="1" y="214"/>
                    </a:moveTo>
                    <a:lnTo>
                      <a:pt x="99" y="0"/>
                    </a:lnTo>
                    <a:lnTo>
                      <a:pt x="1723" y="741"/>
                    </a:lnTo>
                    <a:lnTo>
                      <a:pt x="1616" y="9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4631886" y="2875837"/>
                <a:ext cx="56244" cy="33581"/>
              </a:xfrm>
              <a:custGeom>
                <a:rect b="b" l="l" r="r" t="t"/>
                <a:pathLst>
                  <a:path extrusionOk="0" h="1018" w="1705">
                    <a:moveTo>
                      <a:pt x="1" y="215"/>
                    </a:moveTo>
                    <a:lnTo>
                      <a:pt x="108" y="1"/>
                    </a:lnTo>
                    <a:lnTo>
                      <a:pt x="1704" y="795"/>
                    </a:lnTo>
                    <a:lnTo>
                      <a:pt x="1588" y="10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4613644" y="2910573"/>
                <a:ext cx="55650" cy="35330"/>
              </a:xfrm>
              <a:custGeom>
                <a:rect b="b" l="l" r="r" t="t"/>
                <a:pathLst>
                  <a:path extrusionOk="0" h="1071" w="1687">
                    <a:moveTo>
                      <a:pt x="0" y="206"/>
                    </a:moveTo>
                    <a:lnTo>
                      <a:pt x="116" y="0"/>
                    </a:lnTo>
                    <a:lnTo>
                      <a:pt x="1686" y="857"/>
                    </a:lnTo>
                    <a:lnTo>
                      <a:pt x="1562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4594215" y="2944418"/>
                <a:ext cx="54462" cy="37111"/>
              </a:xfrm>
              <a:custGeom>
                <a:rect b="b" l="l" r="r" t="t"/>
                <a:pathLst>
                  <a:path extrusionOk="0" h="1125" w="1651">
                    <a:moveTo>
                      <a:pt x="1" y="206"/>
                    </a:moveTo>
                    <a:lnTo>
                      <a:pt x="117" y="0"/>
                    </a:lnTo>
                    <a:lnTo>
                      <a:pt x="1651" y="910"/>
                    </a:lnTo>
                    <a:lnTo>
                      <a:pt x="1526" y="11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4573333" y="2977669"/>
                <a:ext cx="53572" cy="38892"/>
              </a:xfrm>
              <a:custGeom>
                <a:rect b="b" l="l" r="r" t="t"/>
                <a:pathLst>
                  <a:path extrusionOk="0" h="1179" w="1624">
                    <a:moveTo>
                      <a:pt x="0" y="197"/>
                    </a:moveTo>
                    <a:lnTo>
                      <a:pt x="125" y="0"/>
                    </a:lnTo>
                    <a:lnTo>
                      <a:pt x="1624" y="964"/>
                    </a:lnTo>
                    <a:lnTo>
                      <a:pt x="149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4551265" y="3010327"/>
                <a:ext cx="52681" cy="40047"/>
              </a:xfrm>
              <a:custGeom>
                <a:rect b="b" l="l" r="r" t="t"/>
                <a:pathLst>
                  <a:path extrusionOk="0" h="1214" w="1597">
                    <a:moveTo>
                      <a:pt x="0" y="188"/>
                    </a:moveTo>
                    <a:lnTo>
                      <a:pt x="134" y="1"/>
                    </a:lnTo>
                    <a:lnTo>
                      <a:pt x="1597" y="1009"/>
                    </a:lnTo>
                    <a:lnTo>
                      <a:pt x="1454" y="12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4528306" y="3042127"/>
                <a:ext cx="51823" cy="41531"/>
              </a:xfrm>
              <a:custGeom>
                <a:rect b="b" l="l" r="r" t="t"/>
                <a:pathLst>
                  <a:path extrusionOk="0" h="1259" w="1571">
                    <a:moveTo>
                      <a:pt x="0" y="188"/>
                    </a:moveTo>
                    <a:lnTo>
                      <a:pt x="143" y="0"/>
                    </a:lnTo>
                    <a:lnTo>
                      <a:pt x="1570" y="1062"/>
                    </a:lnTo>
                    <a:lnTo>
                      <a:pt x="1419" y="12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4504159" y="3072706"/>
                <a:ext cx="50372" cy="43609"/>
              </a:xfrm>
              <a:custGeom>
                <a:rect b="b" l="l" r="r" t="t"/>
                <a:pathLst>
                  <a:path extrusionOk="0" h="1322" w="1527">
                    <a:moveTo>
                      <a:pt x="1" y="188"/>
                    </a:moveTo>
                    <a:lnTo>
                      <a:pt x="144" y="1"/>
                    </a:lnTo>
                    <a:lnTo>
                      <a:pt x="1526" y="1125"/>
                    </a:lnTo>
                    <a:lnTo>
                      <a:pt x="1375" y="1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4478560" y="3102725"/>
                <a:ext cx="49481" cy="44764"/>
              </a:xfrm>
              <a:custGeom>
                <a:rect b="b" l="l" r="r" t="t"/>
                <a:pathLst>
                  <a:path extrusionOk="0" h="1357" w="1500">
                    <a:moveTo>
                      <a:pt x="1" y="179"/>
                    </a:moveTo>
                    <a:lnTo>
                      <a:pt x="152" y="1"/>
                    </a:lnTo>
                    <a:lnTo>
                      <a:pt x="1499" y="1170"/>
                    </a:lnTo>
                    <a:lnTo>
                      <a:pt x="1339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4452071" y="3131886"/>
                <a:ext cx="48591" cy="45919"/>
              </a:xfrm>
              <a:custGeom>
                <a:rect b="b" l="l" r="r" t="t"/>
                <a:pathLst>
                  <a:path extrusionOk="0" h="1392" w="1473">
                    <a:moveTo>
                      <a:pt x="1" y="170"/>
                    </a:moveTo>
                    <a:lnTo>
                      <a:pt x="170" y="0"/>
                    </a:lnTo>
                    <a:lnTo>
                      <a:pt x="1473" y="1213"/>
                    </a:lnTo>
                    <a:lnTo>
                      <a:pt x="1294" y="13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4425022" y="3159826"/>
                <a:ext cx="47106" cy="47403"/>
              </a:xfrm>
              <a:custGeom>
                <a:rect b="b" l="l" r="r" t="t"/>
                <a:pathLst>
                  <a:path extrusionOk="0" h="1437" w="1428">
                    <a:moveTo>
                      <a:pt x="0" y="170"/>
                    </a:moveTo>
                    <a:lnTo>
                      <a:pt x="170" y="1"/>
                    </a:lnTo>
                    <a:lnTo>
                      <a:pt x="1427" y="1267"/>
                    </a:lnTo>
                    <a:lnTo>
                      <a:pt x="1249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4396454" y="3186909"/>
                <a:ext cx="45655" cy="48887"/>
              </a:xfrm>
              <a:custGeom>
                <a:rect b="b" l="l" r="r" t="t"/>
                <a:pathLst>
                  <a:path extrusionOk="0" h="1482" w="1384">
                    <a:moveTo>
                      <a:pt x="1" y="161"/>
                    </a:moveTo>
                    <a:lnTo>
                      <a:pt x="179" y="0"/>
                    </a:lnTo>
                    <a:lnTo>
                      <a:pt x="1383" y="1312"/>
                    </a:lnTo>
                    <a:lnTo>
                      <a:pt x="1205" y="14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4367030" y="3212804"/>
                <a:ext cx="44467" cy="50042"/>
              </a:xfrm>
              <a:custGeom>
                <a:rect b="b" l="l" r="r" t="t"/>
                <a:pathLst>
                  <a:path extrusionOk="0" h="1517" w="1348">
                    <a:moveTo>
                      <a:pt x="1" y="161"/>
                    </a:moveTo>
                    <a:lnTo>
                      <a:pt x="179" y="0"/>
                    </a:lnTo>
                    <a:lnTo>
                      <a:pt x="1348" y="1356"/>
                    </a:lnTo>
                    <a:lnTo>
                      <a:pt x="1160" y="15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4337011" y="3237809"/>
                <a:ext cx="42719" cy="51230"/>
              </a:xfrm>
              <a:custGeom>
                <a:rect b="b" l="l" r="r" t="t"/>
                <a:pathLst>
                  <a:path extrusionOk="0" h="1553" w="1295">
                    <a:moveTo>
                      <a:pt x="1" y="152"/>
                    </a:moveTo>
                    <a:lnTo>
                      <a:pt x="179" y="1"/>
                    </a:lnTo>
                    <a:lnTo>
                      <a:pt x="1294" y="1392"/>
                    </a:lnTo>
                    <a:lnTo>
                      <a:pt x="1098" y="1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4305805" y="3261956"/>
                <a:ext cx="41531" cy="52120"/>
              </a:xfrm>
              <a:custGeom>
                <a:rect b="b" l="l" r="r" t="t"/>
                <a:pathLst>
                  <a:path extrusionOk="0" h="1580" w="1259">
                    <a:moveTo>
                      <a:pt x="1" y="143"/>
                    </a:moveTo>
                    <a:lnTo>
                      <a:pt x="197" y="0"/>
                    </a:lnTo>
                    <a:lnTo>
                      <a:pt x="1259" y="1428"/>
                    </a:lnTo>
                    <a:lnTo>
                      <a:pt x="1054" y="15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4274038" y="3284618"/>
                <a:ext cx="39750" cy="53275"/>
              </a:xfrm>
              <a:custGeom>
                <a:rect b="b" l="l" r="r" t="t"/>
                <a:pathLst>
                  <a:path extrusionOk="0" h="1615" w="1205">
                    <a:moveTo>
                      <a:pt x="1" y="143"/>
                    </a:moveTo>
                    <a:lnTo>
                      <a:pt x="197" y="0"/>
                    </a:lnTo>
                    <a:lnTo>
                      <a:pt x="1205" y="1472"/>
                    </a:lnTo>
                    <a:lnTo>
                      <a:pt x="1000" y="16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4241083" y="3306093"/>
                <a:ext cx="38298" cy="54165"/>
              </a:xfrm>
              <a:custGeom>
                <a:rect b="b" l="l" r="r" t="t"/>
                <a:pathLst>
                  <a:path extrusionOk="0" h="1642" w="1161">
                    <a:moveTo>
                      <a:pt x="0" y="134"/>
                    </a:moveTo>
                    <a:lnTo>
                      <a:pt x="206" y="0"/>
                    </a:lnTo>
                    <a:lnTo>
                      <a:pt x="1160" y="1508"/>
                    </a:lnTo>
                    <a:lnTo>
                      <a:pt x="946" y="16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4207535" y="3326677"/>
                <a:ext cx="36814" cy="54792"/>
              </a:xfrm>
              <a:custGeom>
                <a:rect b="b" l="l" r="r" t="t"/>
                <a:pathLst>
                  <a:path extrusionOk="0" h="1661" w="1116">
                    <a:moveTo>
                      <a:pt x="0" y="117"/>
                    </a:moveTo>
                    <a:lnTo>
                      <a:pt x="206" y="1"/>
                    </a:lnTo>
                    <a:lnTo>
                      <a:pt x="1115" y="1535"/>
                    </a:lnTo>
                    <a:lnTo>
                      <a:pt x="892" y="16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4173690" y="3346107"/>
                <a:ext cx="34769" cy="55353"/>
              </a:xfrm>
              <a:custGeom>
                <a:rect b="b" l="l" r="r" t="t"/>
                <a:pathLst>
                  <a:path extrusionOk="0" h="1678" w="1054">
                    <a:moveTo>
                      <a:pt x="0" y="108"/>
                    </a:moveTo>
                    <a:lnTo>
                      <a:pt x="206" y="1"/>
                    </a:lnTo>
                    <a:lnTo>
                      <a:pt x="1053" y="1562"/>
                    </a:lnTo>
                    <a:lnTo>
                      <a:pt x="830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4138657" y="3363755"/>
                <a:ext cx="32988" cy="56541"/>
              </a:xfrm>
              <a:custGeom>
                <a:rect b="b" l="l" r="r" t="t"/>
                <a:pathLst>
                  <a:path extrusionOk="0" h="1714" w="1000">
                    <a:moveTo>
                      <a:pt x="1" y="108"/>
                    </a:moveTo>
                    <a:lnTo>
                      <a:pt x="215" y="1"/>
                    </a:lnTo>
                    <a:lnTo>
                      <a:pt x="1000" y="1598"/>
                    </a:lnTo>
                    <a:lnTo>
                      <a:pt x="786" y="17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4103361" y="3380546"/>
                <a:ext cx="31206" cy="56837"/>
              </a:xfrm>
              <a:custGeom>
                <a:rect b="b" l="l" r="r" t="t"/>
                <a:pathLst>
                  <a:path extrusionOk="0" h="1723" w="946">
                    <a:moveTo>
                      <a:pt x="0" y="98"/>
                    </a:moveTo>
                    <a:lnTo>
                      <a:pt x="214" y="0"/>
                    </a:lnTo>
                    <a:lnTo>
                      <a:pt x="946" y="1624"/>
                    </a:lnTo>
                    <a:lnTo>
                      <a:pt x="714" y="17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4067173" y="3395852"/>
                <a:ext cx="29458" cy="57398"/>
              </a:xfrm>
              <a:custGeom>
                <a:rect b="b" l="l" r="r" t="t"/>
                <a:pathLst>
                  <a:path extrusionOk="0" h="1740" w="893">
                    <a:moveTo>
                      <a:pt x="0" y="89"/>
                    </a:moveTo>
                    <a:lnTo>
                      <a:pt x="223" y="0"/>
                    </a:lnTo>
                    <a:lnTo>
                      <a:pt x="892" y="1651"/>
                    </a:lnTo>
                    <a:lnTo>
                      <a:pt x="660" y="17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4030656" y="3410267"/>
                <a:ext cx="27710" cy="57695"/>
              </a:xfrm>
              <a:custGeom>
                <a:rect b="b" l="l" r="r" t="t"/>
                <a:pathLst>
                  <a:path extrusionOk="0" h="1749" w="840">
                    <a:moveTo>
                      <a:pt x="1" y="72"/>
                    </a:moveTo>
                    <a:lnTo>
                      <a:pt x="224" y="0"/>
                    </a:lnTo>
                    <a:lnTo>
                      <a:pt x="839" y="1669"/>
                    </a:lnTo>
                    <a:lnTo>
                      <a:pt x="599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3993578" y="3422638"/>
                <a:ext cx="25631" cy="58586"/>
              </a:xfrm>
              <a:custGeom>
                <a:rect b="b" l="l" r="r" t="t"/>
                <a:pathLst>
                  <a:path extrusionOk="0" h="1776" w="777">
                    <a:moveTo>
                      <a:pt x="1" y="80"/>
                    </a:moveTo>
                    <a:lnTo>
                      <a:pt x="224" y="0"/>
                    </a:lnTo>
                    <a:lnTo>
                      <a:pt x="777" y="1695"/>
                    </a:lnTo>
                    <a:lnTo>
                      <a:pt x="536" y="17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3956203" y="3434084"/>
                <a:ext cx="23586" cy="58619"/>
              </a:xfrm>
              <a:custGeom>
                <a:rect b="b" l="l" r="r" t="t"/>
                <a:pathLst>
                  <a:path extrusionOk="0" h="1777" w="715">
                    <a:moveTo>
                      <a:pt x="1" y="63"/>
                    </a:moveTo>
                    <a:lnTo>
                      <a:pt x="224" y="1"/>
                    </a:lnTo>
                    <a:lnTo>
                      <a:pt x="714" y="1714"/>
                    </a:lnTo>
                    <a:lnTo>
                      <a:pt x="474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3918235" y="3444113"/>
                <a:ext cx="21838" cy="58883"/>
              </a:xfrm>
              <a:custGeom>
                <a:rect b="b" l="l" r="r" t="t"/>
                <a:pathLst>
                  <a:path extrusionOk="0" h="1785" w="662">
                    <a:moveTo>
                      <a:pt x="1" y="54"/>
                    </a:moveTo>
                    <a:lnTo>
                      <a:pt x="233" y="0"/>
                    </a:lnTo>
                    <a:lnTo>
                      <a:pt x="661" y="1731"/>
                    </a:lnTo>
                    <a:lnTo>
                      <a:pt x="41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7"/>
              <p:cNvSpPr/>
              <p:nvPr/>
            </p:nvSpPr>
            <p:spPr>
              <a:xfrm>
                <a:off x="3880299" y="3452920"/>
                <a:ext cx="19430" cy="59180"/>
              </a:xfrm>
              <a:custGeom>
                <a:rect b="b" l="l" r="r" t="t"/>
                <a:pathLst>
                  <a:path extrusionOk="0" h="1794" w="589">
                    <a:moveTo>
                      <a:pt x="0" y="45"/>
                    </a:moveTo>
                    <a:cubicBezTo>
                      <a:pt x="72" y="37"/>
                      <a:pt x="152" y="19"/>
                      <a:pt x="232" y="1"/>
                    </a:cubicBezTo>
                    <a:lnTo>
                      <a:pt x="589" y="1749"/>
                    </a:lnTo>
                    <a:cubicBezTo>
                      <a:pt x="509" y="1767"/>
                      <a:pt x="428" y="1776"/>
                      <a:pt x="348" y="17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7"/>
              <p:cNvSpPr/>
              <p:nvPr/>
            </p:nvSpPr>
            <p:spPr>
              <a:xfrm>
                <a:off x="3841737" y="3459980"/>
                <a:ext cx="17384" cy="59509"/>
              </a:xfrm>
              <a:custGeom>
                <a:rect b="b" l="l" r="r" t="t"/>
                <a:pathLst>
                  <a:path extrusionOk="0" h="1804" w="527">
                    <a:moveTo>
                      <a:pt x="0" y="46"/>
                    </a:moveTo>
                    <a:lnTo>
                      <a:pt x="232" y="1"/>
                    </a:lnTo>
                    <a:lnTo>
                      <a:pt x="527" y="1758"/>
                    </a:lnTo>
                    <a:lnTo>
                      <a:pt x="286" y="18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3802877" y="3465884"/>
                <a:ext cx="15636" cy="59180"/>
              </a:xfrm>
              <a:custGeom>
                <a:rect b="b" l="l" r="r" t="t"/>
                <a:pathLst>
                  <a:path extrusionOk="0" h="1794" w="474">
                    <a:moveTo>
                      <a:pt x="1" y="27"/>
                    </a:moveTo>
                    <a:lnTo>
                      <a:pt x="242" y="0"/>
                    </a:lnTo>
                    <a:lnTo>
                      <a:pt x="474" y="1767"/>
                    </a:lnTo>
                    <a:lnTo>
                      <a:pt x="224" y="17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3764051" y="3470602"/>
                <a:ext cx="13558" cy="58883"/>
              </a:xfrm>
              <a:custGeom>
                <a:rect b="b" l="l" r="r" t="t"/>
                <a:pathLst>
                  <a:path extrusionOk="0" h="1785" w="411">
                    <a:moveTo>
                      <a:pt x="0" y="18"/>
                    </a:moveTo>
                    <a:lnTo>
                      <a:pt x="241" y="0"/>
                    </a:lnTo>
                    <a:lnTo>
                      <a:pt x="411" y="1766"/>
                    </a:lnTo>
                    <a:lnTo>
                      <a:pt x="16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7"/>
              <p:cNvSpPr/>
              <p:nvPr/>
            </p:nvSpPr>
            <p:spPr>
              <a:xfrm>
                <a:off x="3725192" y="3473538"/>
                <a:ext cx="11216" cy="59180"/>
              </a:xfrm>
              <a:custGeom>
                <a:rect b="b" l="l" r="r" t="t"/>
                <a:pathLst>
                  <a:path extrusionOk="0" h="1794" w="340">
                    <a:moveTo>
                      <a:pt x="1" y="18"/>
                    </a:moveTo>
                    <a:lnTo>
                      <a:pt x="233" y="0"/>
                    </a:lnTo>
                    <a:lnTo>
                      <a:pt x="340" y="1776"/>
                    </a:lnTo>
                    <a:lnTo>
                      <a:pt x="90" y="17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3686069" y="3474989"/>
                <a:ext cx="9434" cy="58916"/>
              </a:xfrm>
              <a:custGeom>
                <a:rect b="b" l="l" r="r" t="t"/>
                <a:pathLst>
                  <a:path extrusionOk="0" h="1786" w="286">
                    <a:moveTo>
                      <a:pt x="0" y="10"/>
                    </a:moveTo>
                    <a:lnTo>
                      <a:pt x="241" y="1"/>
                    </a:lnTo>
                    <a:lnTo>
                      <a:pt x="286" y="1776"/>
                    </a:lnTo>
                    <a:lnTo>
                      <a:pt x="36" y="17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3646022" y="3475286"/>
                <a:ext cx="8874" cy="58916"/>
              </a:xfrm>
              <a:custGeom>
                <a:rect b="b" l="l" r="r" t="t"/>
                <a:pathLst>
                  <a:path extrusionOk="0" h="1786" w="269">
                    <a:moveTo>
                      <a:pt x="28" y="1"/>
                    </a:moveTo>
                    <a:lnTo>
                      <a:pt x="269" y="1"/>
                    </a:lnTo>
                    <a:lnTo>
                      <a:pt x="251" y="1785"/>
                    </a:lnTo>
                    <a:lnTo>
                      <a:pt x="1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3604853" y="3474131"/>
                <a:ext cx="10919" cy="58883"/>
              </a:xfrm>
              <a:custGeom>
                <a:rect b="b" l="l" r="r" t="t"/>
                <a:pathLst>
                  <a:path extrusionOk="0" h="1785" w="331">
                    <a:moveTo>
                      <a:pt x="89" y="0"/>
                    </a:moveTo>
                    <a:cubicBezTo>
                      <a:pt x="170" y="9"/>
                      <a:pt x="250" y="9"/>
                      <a:pt x="330" y="9"/>
                    </a:cubicBezTo>
                    <a:lnTo>
                      <a:pt x="250" y="1784"/>
                    </a:lnTo>
                    <a:cubicBezTo>
                      <a:pt x="161" y="1784"/>
                      <a:pt x="80" y="1784"/>
                      <a:pt x="0" y="17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3563652" y="3471162"/>
                <a:ext cx="12964" cy="59213"/>
              </a:xfrm>
              <a:custGeom>
                <a:rect b="b" l="l" r="r" t="t"/>
                <a:pathLst>
                  <a:path extrusionOk="0" h="1795" w="393">
                    <a:moveTo>
                      <a:pt x="161" y="1"/>
                    </a:moveTo>
                    <a:lnTo>
                      <a:pt x="393" y="19"/>
                    </a:lnTo>
                    <a:lnTo>
                      <a:pt x="250" y="1794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3522748" y="3466775"/>
                <a:ext cx="15042" cy="59476"/>
              </a:xfrm>
              <a:custGeom>
                <a:rect b="b" l="l" r="r" t="t"/>
                <a:pathLst>
                  <a:path extrusionOk="0" h="1803" w="456">
                    <a:moveTo>
                      <a:pt x="223" y="0"/>
                    </a:moveTo>
                    <a:lnTo>
                      <a:pt x="455" y="27"/>
                    </a:lnTo>
                    <a:lnTo>
                      <a:pt x="250" y="1802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3481843" y="3461464"/>
                <a:ext cx="17088" cy="59476"/>
              </a:xfrm>
              <a:custGeom>
                <a:rect b="b" l="l" r="r" t="t"/>
                <a:pathLst>
                  <a:path extrusionOk="0" h="1803" w="518">
                    <a:moveTo>
                      <a:pt x="286" y="1"/>
                    </a:moveTo>
                    <a:lnTo>
                      <a:pt x="517" y="36"/>
                    </a:lnTo>
                    <a:lnTo>
                      <a:pt x="250" y="1803"/>
                    </a:lnTo>
                    <a:lnTo>
                      <a:pt x="0" y="17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3441202" y="3454405"/>
                <a:ext cx="19463" cy="59180"/>
              </a:xfrm>
              <a:custGeom>
                <a:rect b="b" l="l" r="r" t="t"/>
                <a:pathLst>
                  <a:path extrusionOk="0" h="1794" w="590">
                    <a:moveTo>
                      <a:pt x="358" y="0"/>
                    </a:moveTo>
                    <a:lnTo>
                      <a:pt x="590" y="45"/>
                    </a:lnTo>
                    <a:lnTo>
                      <a:pt x="251" y="1794"/>
                    </a:lnTo>
                    <a:lnTo>
                      <a:pt x="1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7"/>
              <p:cNvSpPr/>
              <p:nvPr/>
            </p:nvSpPr>
            <p:spPr>
              <a:xfrm>
                <a:off x="3401189" y="3445861"/>
                <a:ext cx="21211" cy="59180"/>
              </a:xfrm>
              <a:custGeom>
                <a:rect b="b" l="l" r="r" t="t"/>
                <a:pathLst>
                  <a:path extrusionOk="0" h="1794" w="643">
                    <a:moveTo>
                      <a:pt x="411" y="1"/>
                    </a:moveTo>
                    <a:lnTo>
                      <a:pt x="643" y="54"/>
                    </a:lnTo>
                    <a:lnTo>
                      <a:pt x="242" y="1794"/>
                    </a:lnTo>
                    <a:lnTo>
                      <a:pt x="1" y="17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3361175" y="3436163"/>
                <a:ext cx="23289" cy="58883"/>
              </a:xfrm>
              <a:custGeom>
                <a:rect b="b" l="l" r="r" t="t"/>
                <a:pathLst>
                  <a:path extrusionOk="0" h="1785" w="706">
                    <a:moveTo>
                      <a:pt x="473" y="0"/>
                    </a:moveTo>
                    <a:lnTo>
                      <a:pt x="705" y="63"/>
                    </a:lnTo>
                    <a:lnTo>
                      <a:pt x="241" y="1785"/>
                    </a:lnTo>
                    <a:lnTo>
                      <a:pt x="0" y="171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3321755" y="3425277"/>
                <a:ext cx="25038" cy="58586"/>
              </a:xfrm>
              <a:custGeom>
                <a:rect b="b" l="l" r="r" t="t"/>
                <a:pathLst>
                  <a:path extrusionOk="0" h="1776" w="759">
                    <a:moveTo>
                      <a:pt x="535" y="0"/>
                    </a:moveTo>
                    <a:cubicBezTo>
                      <a:pt x="607" y="27"/>
                      <a:pt x="687" y="54"/>
                      <a:pt x="758" y="72"/>
                    </a:cubicBezTo>
                    <a:lnTo>
                      <a:pt x="232" y="1776"/>
                    </a:lnTo>
                    <a:cubicBezTo>
                      <a:pt x="152" y="1749"/>
                      <a:pt x="80" y="1722"/>
                      <a:pt x="0" y="16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3282599" y="3412610"/>
                <a:ext cx="27116" cy="58025"/>
              </a:xfrm>
              <a:custGeom>
                <a:rect b="b" l="l" r="r" t="t"/>
                <a:pathLst>
                  <a:path extrusionOk="0" h="1759" w="822">
                    <a:moveTo>
                      <a:pt x="598" y="1"/>
                    </a:moveTo>
                    <a:lnTo>
                      <a:pt x="821" y="81"/>
                    </a:lnTo>
                    <a:lnTo>
                      <a:pt x="241" y="1758"/>
                    </a:lnTo>
                    <a:lnTo>
                      <a:pt x="1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3244036" y="3398788"/>
                <a:ext cx="29194" cy="57695"/>
              </a:xfrm>
              <a:custGeom>
                <a:rect b="b" l="l" r="r" t="t"/>
                <a:pathLst>
                  <a:path extrusionOk="0" h="1749" w="885">
                    <a:moveTo>
                      <a:pt x="661" y="0"/>
                    </a:moveTo>
                    <a:lnTo>
                      <a:pt x="884" y="90"/>
                    </a:lnTo>
                    <a:lnTo>
                      <a:pt x="233" y="1749"/>
                    </a:lnTo>
                    <a:lnTo>
                      <a:pt x="1" y="16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3206101" y="3383779"/>
                <a:ext cx="30909" cy="57134"/>
              </a:xfrm>
              <a:custGeom>
                <a:rect b="b" l="l" r="r" t="t"/>
                <a:pathLst>
                  <a:path extrusionOk="0" h="1732" w="937">
                    <a:moveTo>
                      <a:pt x="723" y="0"/>
                    </a:moveTo>
                    <a:lnTo>
                      <a:pt x="937" y="99"/>
                    </a:lnTo>
                    <a:lnTo>
                      <a:pt x="232" y="1731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3168726" y="3367285"/>
                <a:ext cx="32691" cy="56541"/>
              </a:xfrm>
              <a:custGeom>
                <a:rect b="b" l="l" r="r" t="t"/>
                <a:pathLst>
                  <a:path extrusionOk="0" h="1714" w="991">
                    <a:moveTo>
                      <a:pt x="776" y="1"/>
                    </a:moveTo>
                    <a:cubicBezTo>
                      <a:pt x="848" y="45"/>
                      <a:pt x="919" y="72"/>
                      <a:pt x="990" y="108"/>
                    </a:cubicBezTo>
                    <a:lnTo>
                      <a:pt x="223" y="1714"/>
                    </a:lnTo>
                    <a:cubicBezTo>
                      <a:pt x="143" y="1678"/>
                      <a:pt x="71" y="1642"/>
                      <a:pt x="0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131912" y="3349636"/>
                <a:ext cx="34472" cy="55650"/>
              </a:xfrm>
              <a:custGeom>
                <a:rect b="b" l="l" r="r" t="t"/>
                <a:pathLst>
                  <a:path extrusionOk="0" h="1687" w="1045">
                    <a:moveTo>
                      <a:pt x="840" y="1"/>
                    </a:moveTo>
                    <a:lnTo>
                      <a:pt x="1045" y="108"/>
                    </a:lnTo>
                    <a:lnTo>
                      <a:pt x="224" y="1687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3096021" y="3330504"/>
                <a:ext cx="36220" cy="55056"/>
              </a:xfrm>
              <a:custGeom>
                <a:rect b="b" l="l" r="r" t="t"/>
                <a:pathLst>
                  <a:path extrusionOk="0" h="1669" w="1098">
                    <a:moveTo>
                      <a:pt x="893" y="1"/>
                    </a:moveTo>
                    <a:lnTo>
                      <a:pt x="1098" y="117"/>
                    </a:lnTo>
                    <a:lnTo>
                      <a:pt x="215" y="1669"/>
                    </a:lnTo>
                    <a:lnTo>
                      <a:pt x="1" y="15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3060725" y="3310513"/>
                <a:ext cx="37672" cy="54165"/>
              </a:xfrm>
              <a:custGeom>
                <a:rect b="b" l="l" r="r" t="t"/>
                <a:pathLst>
                  <a:path extrusionOk="0" h="1642" w="1142">
                    <a:moveTo>
                      <a:pt x="946" y="0"/>
                    </a:moveTo>
                    <a:lnTo>
                      <a:pt x="1142" y="125"/>
                    </a:lnTo>
                    <a:lnTo>
                      <a:pt x="205" y="1642"/>
                    </a:lnTo>
                    <a:lnTo>
                      <a:pt x="0" y="15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025989" y="3289302"/>
                <a:ext cx="39453" cy="53011"/>
              </a:xfrm>
              <a:custGeom>
                <a:rect b="b" l="l" r="r" t="t"/>
                <a:pathLst>
                  <a:path extrusionOk="0" h="1607" w="1196">
                    <a:moveTo>
                      <a:pt x="1000" y="1"/>
                    </a:moveTo>
                    <a:cubicBezTo>
                      <a:pt x="1062" y="45"/>
                      <a:pt x="1133" y="90"/>
                      <a:pt x="1196" y="126"/>
                    </a:cubicBezTo>
                    <a:lnTo>
                      <a:pt x="206" y="1607"/>
                    </a:lnTo>
                    <a:cubicBezTo>
                      <a:pt x="143" y="1562"/>
                      <a:pt x="72" y="1517"/>
                      <a:pt x="0" y="14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992441" y="3266640"/>
                <a:ext cx="41234" cy="52120"/>
              </a:xfrm>
              <a:custGeom>
                <a:rect b="b" l="l" r="r" t="t"/>
                <a:pathLst>
                  <a:path extrusionOk="0" h="1580" w="1250">
                    <a:moveTo>
                      <a:pt x="1053" y="1"/>
                    </a:moveTo>
                    <a:lnTo>
                      <a:pt x="1249" y="135"/>
                    </a:lnTo>
                    <a:lnTo>
                      <a:pt x="206" y="1580"/>
                    </a:ln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2959783" y="3242823"/>
                <a:ext cx="42686" cy="51230"/>
              </a:xfrm>
              <a:custGeom>
                <a:rect b="b" l="l" r="r" t="t"/>
                <a:pathLst>
                  <a:path extrusionOk="0" h="1553" w="1294">
                    <a:moveTo>
                      <a:pt x="1106" y="0"/>
                    </a:moveTo>
                    <a:lnTo>
                      <a:pt x="1294" y="143"/>
                    </a:lnTo>
                    <a:lnTo>
                      <a:pt x="196" y="1553"/>
                    </a:lnTo>
                    <a:lnTo>
                      <a:pt x="0" y="14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2927983" y="3218082"/>
                <a:ext cx="43873" cy="50075"/>
              </a:xfrm>
              <a:custGeom>
                <a:rect b="b" l="l" r="r" t="t"/>
                <a:pathLst>
                  <a:path extrusionOk="0" h="1518" w="1330">
                    <a:moveTo>
                      <a:pt x="1151" y="1"/>
                    </a:moveTo>
                    <a:lnTo>
                      <a:pt x="1330" y="153"/>
                    </a:lnTo>
                    <a:lnTo>
                      <a:pt x="188" y="1517"/>
                    </a:lnTo>
                    <a:lnTo>
                      <a:pt x="1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2896810" y="3192187"/>
                <a:ext cx="45325" cy="49184"/>
              </a:xfrm>
              <a:custGeom>
                <a:rect b="b" l="l" r="r" t="t"/>
                <a:pathLst>
                  <a:path extrusionOk="0" h="1491" w="1374">
                    <a:moveTo>
                      <a:pt x="1204" y="1"/>
                    </a:moveTo>
                    <a:cubicBezTo>
                      <a:pt x="1258" y="63"/>
                      <a:pt x="1320" y="108"/>
                      <a:pt x="1374" y="161"/>
                    </a:cubicBezTo>
                    <a:lnTo>
                      <a:pt x="187" y="1491"/>
                    </a:lnTo>
                    <a:cubicBezTo>
                      <a:pt x="125" y="1428"/>
                      <a:pt x="62" y="1375"/>
                      <a:pt x="0" y="13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2867055" y="3165434"/>
                <a:ext cx="46842" cy="47700"/>
              </a:xfrm>
              <a:custGeom>
                <a:rect b="b" l="l" r="r" t="t"/>
                <a:pathLst>
                  <a:path extrusionOk="0" h="1446" w="1420">
                    <a:moveTo>
                      <a:pt x="1250" y="0"/>
                    </a:moveTo>
                    <a:lnTo>
                      <a:pt x="1419" y="161"/>
                    </a:lnTo>
                    <a:lnTo>
                      <a:pt x="179" y="1445"/>
                    </a:lnTo>
                    <a:lnTo>
                      <a:pt x="1" y="12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2838224" y="3137461"/>
                <a:ext cx="47997" cy="46248"/>
              </a:xfrm>
              <a:custGeom>
                <a:rect b="b" l="l" r="r" t="t"/>
                <a:pathLst>
                  <a:path extrusionOk="0" h="1402" w="1455">
                    <a:moveTo>
                      <a:pt x="1294" y="1"/>
                    </a:moveTo>
                    <a:lnTo>
                      <a:pt x="1455" y="170"/>
                    </a:lnTo>
                    <a:lnTo>
                      <a:pt x="170" y="1401"/>
                    </a:lnTo>
                    <a:lnTo>
                      <a:pt x="1" y="1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2810284" y="3108630"/>
                <a:ext cx="49184" cy="45061"/>
              </a:xfrm>
              <a:custGeom>
                <a:rect b="b" l="l" r="r" t="t"/>
                <a:pathLst>
                  <a:path extrusionOk="0" h="1366" w="1491">
                    <a:moveTo>
                      <a:pt x="1338" y="0"/>
                    </a:moveTo>
                    <a:lnTo>
                      <a:pt x="1490" y="179"/>
                    </a:lnTo>
                    <a:lnTo>
                      <a:pt x="170" y="1365"/>
                    </a:lnTo>
                    <a:lnTo>
                      <a:pt x="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783498" y="3078908"/>
                <a:ext cx="50636" cy="43576"/>
              </a:xfrm>
              <a:custGeom>
                <a:rect b="b" l="l" r="r" t="t"/>
                <a:pathLst>
                  <a:path extrusionOk="0" h="1321" w="1535">
                    <a:moveTo>
                      <a:pt x="1383" y="0"/>
                    </a:moveTo>
                    <a:cubicBezTo>
                      <a:pt x="1428" y="63"/>
                      <a:pt x="1481" y="125"/>
                      <a:pt x="1535" y="179"/>
                    </a:cubicBezTo>
                    <a:lnTo>
                      <a:pt x="161" y="1321"/>
                    </a:lnTo>
                    <a:cubicBezTo>
                      <a:pt x="107" y="1258"/>
                      <a:pt x="54" y="1196"/>
                      <a:pt x="0" y="11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2758196" y="3048296"/>
                <a:ext cx="51526" cy="41828"/>
              </a:xfrm>
              <a:custGeom>
                <a:rect b="b" l="l" r="r" t="t"/>
                <a:pathLst>
                  <a:path extrusionOk="0" h="1268" w="1562">
                    <a:moveTo>
                      <a:pt x="1410" y="1"/>
                    </a:moveTo>
                    <a:lnTo>
                      <a:pt x="1561" y="179"/>
                    </a:lnTo>
                    <a:lnTo>
                      <a:pt x="152" y="1267"/>
                    </a:lnTo>
                    <a:lnTo>
                      <a:pt x="0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2733753" y="3016529"/>
                <a:ext cx="52714" cy="40641"/>
              </a:xfrm>
              <a:custGeom>
                <a:rect b="b" l="l" r="r" t="t"/>
                <a:pathLst>
                  <a:path extrusionOk="0" h="1232" w="1598">
                    <a:moveTo>
                      <a:pt x="1455" y="0"/>
                    </a:moveTo>
                    <a:lnTo>
                      <a:pt x="1598" y="196"/>
                    </a:lnTo>
                    <a:lnTo>
                      <a:pt x="143" y="1231"/>
                    </a:lnTo>
                    <a:lnTo>
                      <a:pt x="1" y="1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2710496" y="2984135"/>
                <a:ext cx="53605" cy="39189"/>
              </a:xfrm>
              <a:custGeom>
                <a:rect b="b" l="l" r="r" t="t"/>
                <a:pathLst>
                  <a:path extrusionOk="0" h="1188" w="1625">
                    <a:moveTo>
                      <a:pt x="1500" y="1"/>
                    </a:moveTo>
                    <a:lnTo>
                      <a:pt x="1625" y="206"/>
                    </a:lnTo>
                    <a:lnTo>
                      <a:pt x="144" y="1187"/>
                    </a:lnTo>
                    <a:lnTo>
                      <a:pt x="1" y="9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2688428" y="2951180"/>
                <a:ext cx="54495" cy="37408"/>
              </a:xfrm>
              <a:custGeom>
                <a:rect b="b" l="l" r="r" t="t"/>
                <a:pathLst>
                  <a:path extrusionOk="0" h="1134" w="1652">
                    <a:moveTo>
                      <a:pt x="1526" y="1"/>
                    </a:moveTo>
                    <a:cubicBezTo>
                      <a:pt x="1571" y="72"/>
                      <a:pt x="1607" y="143"/>
                      <a:pt x="1651" y="206"/>
                    </a:cubicBezTo>
                    <a:lnTo>
                      <a:pt x="135" y="1134"/>
                    </a:lnTo>
                    <a:cubicBezTo>
                      <a:pt x="90" y="1062"/>
                      <a:pt x="46" y="1000"/>
                      <a:pt x="1" y="9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2668140" y="2917335"/>
                <a:ext cx="55056" cy="35659"/>
              </a:xfrm>
              <a:custGeom>
                <a:rect b="b" l="l" r="r" t="t"/>
                <a:pathLst>
                  <a:path extrusionOk="0" h="1081" w="1669">
                    <a:moveTo>
                      <a:pt x="1553" y="1"/>
                    </a:moveTo>
                    <a:lnTo>
                      <a:pt x="1669" y="206"/>
                    </a:lnTo>
                    <a:lnTo>
                      <a:pt x="125" y="1080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2648711" y="2882896"/>
                <a:ext cx="55947" cy="33878"/>
              </a:xfrm>
              <a:custGeom>
                <a:rect b="b" l="l" r="r" t="t"/>
                <a:pathLst>
                  <a:path extrusionOk="0" h="1027" w="1696">
                    <a:moveTo>
                      <a:pt x="1589" y="1"/>
                    </a:moveTo>
                    <a:lnTo>
                      <a:pt x="1696" y="206"/>
                    </a:lnTo>
                    <a:lnTo>
                      <a:pt x="117" y="1027"/>
                    </a:lnTo>
                    <a:lnTo>
                      <a:pt x="1" y="8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2630766" y="2847600"/>
                <a:ext cx="56541" cy="32394"/>
              </a:xfrm>
              <a:custGeom>
                <a:rect b="b" l="l" r="r" t="t"/>
                <a:pathLst>
                  <a:path extrusionOk="0" h="982" w="1714">
                    <a:moveTo>
                      <a:pt x="1615" y="0"/>
                    </a:moveTo>
                    <a:lnTo>
                      <a:pt x="1713" y="214"/>
                    </a:lnTo>
                    <a:lnTo>
                      <a:pt x="107" y="982"/>
                    </a:lnTo>
                    <a:lnTo>
                      <a:pt x="0" y="7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2613975" y="2811973"/>
                <a:ext cx="57134" cy="30349"/>
              </a:xfrm>
              <a:custGeom>
                <a:rect b="b" l="l" r="r" t="t"/>
                <a:pathLst>
                  <a:path extrusionOk="0" h="920" w="1732">
                    <a:moveTo>
                      <a:pt x="1642" y="1"/>
                    </a:moveTo>
                    <a:cubicBezTo>
                      <a:pt x="1669" y="72"/>
                      <a:pt x="1705" y="144"/>
                      <a:pt x="1732" y="215"/>
                    </a:cubicBezTo>
                    <a:lnTo>
                      <a:pt x="99" y="920"/>
                    </a:lnTo>
                    <a:cubicBezTo>
                      <a:pt x="63" y="848"/>
                      <a:pt x="28" y="768"/>
                      <a:pt x="1" y="6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2598669" y="2775489"/>
                <a:ext cx="58025" cy="28600"/>
              </a:xfrm>
              <a:custGeom>
                <a:rect b="b" l="l" r="r" t="t"/>
                <a:pathLst>
                  <a:path extrusionOk="0" h="867" w="1759">
                    <a:moveTo>
                      <a:pt x="1669" y="1"/>
                    </a:moveTo>
                    <a:lnTo>
                      <a:pt x="1758" y="224"/>
                    </a:lnTo>
                    <a:lnTo>
                      <a:pt x="99" y="866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2585144" y="2738708"/>
                <a:ext cx="58025" cy="26819"/>
              </a:xfrm>
              <a:custGeom>
                <a:rect b="b" l="l" r="r" t="t"/>
                <a:pathLst>
                  <a:path extrusionOk="0" h="813" w="1759">
                    <a:moveTo>
                      <a:pt x="1687" y="1"/>
                    </a:moveTo>
                    <a:lnTo>
                      <a:pt x="1758" y="224"/>
                    </a:lnTo>
                    <a:lnTo>
                      <a:pt x="81" y="812"/>
                    </a:lnTo>
                    <a:lnTo>
                      <a:pt x="1" y="5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572510" y="2701630"/>
                <a:ext cx="58586" cy="24741"/>
              </a:xfrm>
              <a:custGeom>
                <a:rect b="b" l="l" r="r" t="t"/>
                <a:pathLst>
                  <a:path extrusionOk="0" h="750" w="1776">
                    <a:moveTo>
                      <a:pt x="1713" y="1"/>
                    </a:moveTo>
                    <a:lnTo>
                      <a:pt x="1775" y="224"/>
                    </a:lnTo>
                    <a:lnTo>
                      <a:pt x="71" y="750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2561327" y="2663958"/>
                <a:ext cx="58883" cy="22695"/>
              </a:xfrm>
              <a:custGeom>
                <a:rect b="b" l="l" r="r" t="t"/>
                <a:pathLst>
                  <a:path extrusionOk="0" h="688" w="1785">
                    <a:moveTo>
                      <a:pt x="1722" y="1"/>
                    </a:moveTo>
                    <a:lnTo>
                      <a:pt x="1784" y="233"/>
                    </a:lnTo>
                    <a:lnTo>
                      <a:pt x="62" y="688"/>
                    </a:lnTo>
                    <a:lnTo>
                      <a:pt x="0" y="4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551892" y="2625990"/>
                <a:ext cx="59180" cy="20650"/>
              </a:xfrm>
              <a:custGeom>
                <a:rect b="b" l="l" r="r" t="t"/>
                <a:pathLst>
                  <a:path extrusionOk="0" h="626" w="1794">
                    <a:moveTo>
                      <a:pt x="1740" y="1"/>
                    </a:moveTo>
                    <a:lnTo>
                      <a:pt x="1794" y="233"/>
                    </a:lnTo>
                    <a:lnTo>
                      <a:pt x="63" y="625"/>
                    </a:lnTo>
                    <a:lnTo>
                      <a:pt x="1" y="3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2543942" y="2587460"/>
                <a:ext cx="59180" cy="18869"/>
              </a:xfrm>
              <a:custGeom>
                <a:rect b="b" l="l" r="r" t="t"/>
                <a:pathLst>
                  <a:path extrusionOk="0" h="572" w="1794">
                    <a:moveTo>
                      <a:pt x="1749" y="0"/>
                    </a:moveTo>
                    <a:lnTo>
                      <a:pt x="1794" y="241"/>
                    </a:lnTo>
                    <a:lnTo>
                      <a:pt x="45" y="571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2537180" y="2548898"/>
                <a:ext cx="59180" cy="16824"/>
              </a:xfrm>
              <a:custGeom>
                <a:rect b="b" l="l" r="r" t="t"/>
                <a:pathLst>
                  <a:path extrusionOk="0" h="510" w="1794">
                    <a:moveTo>
                      <a:pt x="1767" y="1"/>
                    </a:moveTo>
                    <a:lnTo>
                      <a:pt x="1794" y="241"/>
                    </a:lnTo>
                    <a:lnTo>
                      <a:pt x="36" y="509"/>
                    </a:lnTo>
                    <a:lnTo>
                      <a:pt x="0" y="2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2531869" y="2510335"/>
                <a:ext cx="59476" cy="14482"/>
              </a:xfrm>
              <a:custGeom>
                <a:rect b="b" l="l" r="r" t="t"/>
                <a:pathLst>
                  <a:path extrusionOk="0" h="439" w="1803">
                    <a:moveTo>
                      <a:pt x="1776" y="1"/>
                    </a:moveTo>
                    <a:lnTo>
                      <a:pt x="1803" y="233"/>
                    </a:lnTo>
                    <a:lnTo>
                      <a:pt x="37" y="438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2528636" y="2471212"/>
                <a:ext cx="59180" cy="12403"/>
              </a:xfrm>
              <a:custGeom>
                <a:rect b="b" l="l" r="r" t="t"/>
                <a:pathLst>
                  <a:path extrusionOk="0" h="376" w="1794">
                    <a:moveTo>
                      <a:pt x="1776" y="0"/>
                    </a:moveTo>
                    <a:lnTo>
                      <a:pt x="1794" y="241"/>
                    </a:lnTo>
                    <a:lnTo>
                      <a:pt x="19" y="375"/>
                    </a:lnTo>
                    <a:lnTo>
                      <a:pt x="1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2526294" y="2432353"/>
                <a:ext cx="58883" cy="10358"/>
              </a:xfrm>
              <a:custGeom>
                <a:rect b="b" l="l" r="r" t="t"/>
                <a:pathLst>
                  <a:path extrusionOk="0" h="314" w="1785">
                    <a:moveTo>
                      <a:pt x="1785" y="1"/>
                    </a:moveTo>
                    <a:lnTo>
                      <a:pt x="1785" y="233"/>
                    </a:lnTo>
                    <a:lnTo>
                      <a:pt x="9" y="31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2525403" y="2393230"/>
                <a:ext cx="58883" cy="8280"/>
              </a:xfrm>
              <a:custGeom>
                <a:rect b="b" l="l" r="r" t="t"/>
                <a:pathLst>
                  <a:path extrusionOk="0" h="251" w="1785">
                    <a:moveTo>
                      <a:pt x="1776" y="0"/>
                    </a:moveTo>
                    <a:lnTo>
                      <a:pt x="1785" y="232"/>
                    </a:lnTo>
                    <a:lnTo>
                      <a:pt x="1" y="2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7"/>
            <p:cNvGrpSpPr/>
            <p:nvPr/>
          </p:nvGrpSpPr>
          <p:grpSpPr>
            <a:xfrm>
              <a:off x="6829067" y="665227"/>
              <a:ext cx="3792284" cy="3790731"/>
              <a:chOff x="2217300" y="944485"/>
              <a:chExt cx="2898414" cy="2897226"/>
            </a:xfrm>
          </p:grpSpPr>
          <p:sp>
            <p:nvSpPr>
              <p:cNvPr id="546" name="Google Shape;546;p7"/>
              <p:cNvSpPr/>
              <p:nvPr/>
            </p:nvSpPr>
            <p:spPr>
              <a:xfrm>
                <a:off x="2219049" y="2300535"/>
                <a:ext cx="24180" cy="23850"/>
              </a:xfrm>
              <a:custGeom>
                <a:rect b="b" l="l" r="r" t="t"/>
                <a:pathLst>
                  <a:path extrusionOk="0" h="723" w="733">
                    <a:moveTo>
                      <a:pt x="349" y="714"/>
                    </a:moveTo>
                    <a:cubicBezTo>
                      <a:pt x="153" y="705"/>
                      <a:pt x="1" y="536"/>
                      <a:pt x="19" y="348"/>
                    </a:cubicBezTo>
                    <a:cubicBezTo>
                      <a:pt x="37" y="152"/>
                      <a:pt x="197" y="0"/>
                      <a:pt x="393" y="18"/>
                    </a:cubicBezTo>
                    <a:cubicBezTo>
                      <a:pt x="581" y="27"/>
                      <a:pt x="732" y="197"/>
                      <a:pt x="715" y="384"/>
                    </a:cubicBezTo>
                    <a:cubicBezTo>
                      <a:pt x="697" y="571"/>
                      <a:pt x="536" y="723"/>
                      <a:pt x="34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2227295" y="2208401"/>
                <a:ext cx="24180" cy="24477"/>
              </a:xfrm>
              <a:custGeom>
                <a:rect b="b" l="l" r="r" t="t"/>
                <a:pathLst>
                  <a:path extrusionOk="0" h="742" w="733">
                    <a:moveTo>
                      <a:pt x="322" y="724"/>
                    </a:moveTo>
                    <a:cubicBezTo>
                      <a:pt x="134" y="697"/>
                      <a:pt x="1" y="527"/>
                      <a:pt x="18" y="331"/>
                    </a:cubicBezTo>
                    <a:cubicBezTo>
                      <a:pt x="45" y="144"/>
                      <a:pt x="224" y="1"/>
                      <a:pt x="411" y="28"/>
                    </a:cubicBezTo>
                    <a:cubicBezTo>
                      <a:pt x="598" y="55"/>
                      <a:pt x="732" y="224"/>
                      <a:pt x="714" y="420"/>
                    </a:cubicBezTo>
                    <a:cubicBezTo>
                      <a:pt x="688" y="608"/>
                      <a:pt x="518" y="741"/>
                      <a:pt x="322" y="7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2240853" y="2117190"/>
                <a:ext cx="24741" cy="25038"/>
              </a:xfrm>
              <a:custGeom>
                <a:rect b="b" l="l" r="r" t="t"/>
                <a:pathLst>
                  <a:path extrusionOk="0" h="759" w="750">
                    <a:moveTo>
                      <a:pt x="312" y="723"/>
                    </a:moveTo>
                    <a:cubicBezTo>
                      <a:pt x="125" y="687"/>
                      <a:pt x="0" y="509"/>
                      <a:pt x="36" y="313"/>
                    </a:cubicBezTo>
                    <a:cubicBezTo>
                      <a:pt x="71" y="125"/>
                      <a:pt x="250" y="0"/>
                      <a:pt x="437" y="36"/>
                    </a:cubicBezTo>
                    <a:cubicBezTo>
                      <a:pt x="624" y="72"/>
                      <a:pt x="749" y="250"/>
                      <a:pt x="723" y="438"/>
                    </a:cubicBezTo>
                    <a:cubicBezTo>
                      <a:pt x="687" y="634"/>
                      <a:pt x="509" y="759"/>
                      <a:pt x="31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2259953" y="2026838"/>
                <a:ext cx="25071" cy="25334"/>
              </a:xfrm>
              <a:custGeom>
                <a:rect b="b" l="l" r="r" t="t"/>
                <a:pathLst>
                  <a:path extrusionOk="0" h="768" w="760">
                    <a:moveTo>
                      <a:pt x="304" y="723"/>
                    </a:moveTo>
                    <a:cubicBezTo>
                      <a:pt x="117" y="679"/>
                      <a:pt x="1" y="491"/>
                      <a:pt x="45" y="304"/>
                    </a:cubicBezTo>
                    <a:cubicBezTo>
                      <a:pt x="90" y="108"/>
                      <a:pt x="286" y="1"/>
                      <a:pt x="474" y="45"/>
                    </a:cubicBezTo>
                    <a:cubicBezTo>
                      <a:pt x="661" y="99"/>
                      <a:pt x="759" y="286"/>
                      <a:pt x="723" y="474"/>
                    </a:cubicBezTo>
                    <a:cubicBezTo>
                      <a:pt x="679" y="661"/>
                      <a:pt x="492" y="768"/>
                      <a:pt x="304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2285287" y="1937969"/>
                <a:ext cx="25928" cy="25928"/>
              </a:xfrm>
              <a:custGeom>
                <a:rect b="b" l="l" r="r" t="t"/>
                <a:pathLst>
                  <a:path extrusionOk="0" h="786" w="786">
                    <a:moveTo>
                      <a:pt x="286" y="723"/>
                    </a:moveTo>
                    <a:cubicBezTo>
                      <a:pt x="98" y="670"/>
                      <a:pt x="0" y="473"/>
                      <a:pt x="63" y="286"/>
                    </a:cubicBezTo>
                    <a:cubicBezTo>
                      <a:pt x="125" y="108"/>
                      <a:pt x="321" y="1"/>
                      <a:pt x="509" y="63"/>
                    </a:cubicBezTo>
                    <a:cubicBezTo>
                      <a:pt x="687" y="125"/>
                      <a:pt x="785" y="322"/>
                      <a:pt x="723" y="500"/>
                    </a:cubicBezTo>
                    <a:cubicBezTo>
                      <a:pt x="669" y="688"/>
                      <a:pt x="464" y="786"/>
                      <a:pt x="286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2316461" y="1851146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268" y="723"/>
                    </a:moveTo>
                    <a:cubicBezTo>
                      <a:pt x="90" y="652"/>
                      <a:pt x="1" y="456"/>
                      <a:pt x="72" y="269"/>
                    </a:cubicBezTo>
                    <a:cubicBezTo>
                      <a:pt x="143" y="90"/>
                      <a:pt x="349" y="1"/>
                      <a:pt x="527" y="72"/>
                    </a:cubicBezTo>
                    <a:cubicBezTo>
                      <a:pt x="705" y="144"/>
                      <a:pt x="795" y="349"/>
                      <a:pt x="723" y="527"/>
                    </a:cubicBezTo>
                    <a:cubicBezTo>
                      <a:pt x="652" y="706"/>
                      <a:pt x="447" y="795"/>
                      <a:pt x="268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2352945" y="1766401"/>
                <a:ext cx="26225" cy="26522"/>
              </a:xfrm>
              <a:custGeom>
                <a:rect b="b" l="l" r="r" t="t"/>
                <a:pathLst>
                  <a:path extrusionOk="0" h="804" w="795">
                    <a:moveTo>
                      <a:pt x="251" y="723"/>
                    </a:moveTo>
                    <a:cubicBezTo>
                      <a:pt x="81" y="643"/>
                      <a:pt x="1" y="429"/>
                      <a:pt x="81" y="259"/>
                    </a:cubicBezTo>
                    <a:cubicBezTo>
                      <a:pt x="162" y="81"/>
                      <a:pt x="367" y="1"/>
                      <a:pt x="545" y="90"/>
                    </a:cubicBezTo>
                    <a:cubicBezTo>
                      <a:pt x="715" y="170"/>
                      <a:pt x="795" y="375"/>
                      <a:pt x="715" y="554"/>
                    </a:cubicBezTo>
                    <a:cubicBezTo>
                      <a:pt x="634" y="723"/>
                      <a:pt x="429" y="804"/>
                      <a:pt x="251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2394740" y="1684592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233" y="696"/>
                    </a:moveTo>
                    <a:cubicBezTo>
                      <a:pt x="63" y="607"/>
                      <a:pt x="1" y="402"/>
                      <a:pt x="99" y="233"/>
                    </a:cubicBezTo>
                    <a:cubicBezTo>
                      <a:pt x="197" y="63"/>
                      <a:pt x="411" y="1"/>
                      <a:pt x="581" y="99"/>
                    </a:cubicBezTo>
                    <a:cubicBezTo>
                      <a:pt x="750" y="188"/>
                      <a:pt x="804" y="402"/>
                      <a:pt x="705" y="563"/>
                    </a:cubicBezTo>
                    <a:cubicBezTo>
                      <a:pt x="616" y="732"/>
                      <a:pt x="402" y="795"/>
                      <a:pt x="233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2442407" y="1605422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206" y="697"/>
                    </a:moveTo>
                    <a:cubicBezTo>
                      <a:pt x="46" y="590"/>
                      <a:pt x="1" y="376"/>
                      <a:pt x="99" y="215"/>
                    </a:cubicBezTo>
                    <a:cubicBezTo>
                      <a:pt x="206" y="45"/>
                      <a:pt x="420" y="1"/>
                      <a:pt x="581" y="108"/>
                    </a:cubicBezTo>
                    <a:cubicBezTo>
                      <a:pt x="741" y="215"/>
                      <a:pt x="795" y="429"/>
                      <a:pt x="688" y="590"/>
                    </a:cubicBezTo>
                    <a:cubicBezTo>
                      <a:pt x="590" y="750"/>
                      <a:pt x="367" y="795"/>
                      <a:pt x="206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2494494" y="1529518"/>
                <a:ext cx="25928" cy="26225"/>
              </a:xfrm>
              <a:custGeom>
                <a:rect b="b" l="l" r="r" t="t"/>
                <a:pathLst>
                  <a:path extrusionOk="0" h="795" w="786">
                    <a:moveTo>
                      <a:pt x="188" y="678"/>
                    </a:moveTo>
                    <a:cubicBezTo>
                      <a:pt x="37" y="571"/>
                      <a:pt x="1" y="348"/>
                      <a:pt x="117" y="188"/>
                    </a:cubicBezTo>
                    <a:cubicBezTo>
                      <a:pt x="224" y="27"/>
                      <a:pt x="447" y="0"/>
                      <a:pt x="599" y="107"/>
                    </a:cubicBezTo>
                    <a:cubicBezTo>
                      <a:pt x="750" y="223"/>
                      <a:pt x="786" y="446"/>
                      <a:pt x="679" y="607"/>
                    </a:cubicBezTo>
                    <a:cubicBezTo>
                      <a:pt x="563" y="759"/>
                      <a:pt x="349" y="794"/>
                      <a:pt x="188" y="6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2551299" y="1457111"/>
                <a:ext cx="25928" cy="25631"/>
              </a:xfrm>
              <a:custGeom>
                <a:rect b="b" l="l" r="r" t="t"/>
                <a:pathLst>
                  <a:path extrusionOk="0" h="777" w="786">
                    <a:moveTo>
                      <a:pt x="170" y="661"/>
                    </a:moveTo>
                    <a:cubicBezTo>
                      <a:pt x="19" y="536"/>
                      <a:pt x="1" y="322"/>
                      <a:pt x="135" y="170"/>
                    </a:cubicBezTo>
                    <a:cubicBezTo>
                      <a:pt x="259" y="27"/>
                      <a:pt x="482" y="1"/>
                      <a:pt x="625" y="134"/>
                    </a:cubicBezTo>
                    <a:cubicBezTo>
                      <a:pt x="777" y="259"/>
                      <a:pt x="786" y="473"/>
                      <a:pt x="661" y="616"/>
                    </a:cubicBezTo>
                    <a:cubicBezTo>
                      <a:pt x="536" y="759"/>
                      <a:pt x="322" y="777"/>
                      <a:pt x="170" y="6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7"/>
              <p:cNvSpPr/>
              <p:nvPr/>
            </p:nvSpPr>
            <p:spPr>
              <a:xfrm>
                <a:off x="2613117" y="1388859"/>
                <a:ext cx="25631" cy="25334"/>
              </a:xfrm>
              <a:custGeom>
                <a:rect b="b" l="l" r="r" t="t"/>
                <a:pathLst>
                  <a:path extrusionOk="0" h="768" w="777">
                    <a:moveTo>
                      <a:pt x="152" y="633"/>
                    </a:moveTo>
                    <a:cubicBezTo>
                      <a:pt x="9" y="509"/>
                      <a:pt x="0" y="285"/>
                      <a:pt x="143" y="143"/>
                    </a:cubicBezTo>
                    <a:cubicBezTo>
                      <a:pt x="277" y="0"/>
                      <a:pt x="491" y="0"/>
                      <a:pt x="634" y="134"/>
                    </a:cubicBezTo>
                    <a:cubicBezTo>
                      <a:pt x="767" y="268"/>
                      <a:pt x="776" y="482"/>
                      <a:pt x="642" y="624"/>
                    </a:cubicBezTo>
                    <a:cubicBezTo>
                      <a:pt x="509" y="758"/>
                      <a:pt x="295" y="767"/>
                      <a:pt x="152" y="6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7"/>
              <p:cNvSpPr/>
              <p:nvPr/>
            </p:nvSpPr>
            <p:spPr>
              <a:xfrm>
                <a:off x="2678729" y="1323808"/>
                <a:ext cx="25334" cy="25631"/>
              </a:xfrm>
              <a:custGeom>
                <a:rect b="b" l="l" r="r" t="t"/>
                <a:pathLst>
                  <a:path extrusionOk="0" h="777" w="768">
                    <a:moveTo>
                      <a:pt x="134" y="634"/>
                    </a:moveTo>
                    <a:cubicBezTo>
                      <a:pt x="1" y="491"/>
                      <a:pt x="9" y="268"/>
                      <a:pt x="152" y="134"/>
                    </a:cubicBezTo>
                    <a:cubicBezTo>
                      <a:pt x="295" y="0"/>
                      <a:pt x="509" y="9"/>
                      <a:pt x="643" y="152"/>
                    </a:cubicBezTo>
                    <a:cubicBezTo>
                      <a:pt x="768" y="295"/>
                      <a:pt x="768" y="518"/>
                      <a:pt x="625" y="652"/>
                    </a:cubicBezTo>
                    <a:cubicBezTo>
                      <a:pt x="491" y="777"/>
                      <a:pt x="268" y="777"/>
                      <a:pt x="134" y="6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7"/>
              <p:cNvSpPr/>
              <p:nvPr/>
            </p:nvSpPr>
            <p:spPr>
              <a:xfrm>
                <a:off x="2748168" y="1263474"/>
                <a:ext cx="26225" cy="25631"/>
              </a:xfrm>
              <a:custGeom>
                <a:rect b="b" l="l" r="r" t="t"/>
                <a:pathLst>
                  <a:path extrusionOk="0" h="777" w="795">
                    <a:moveTo>
                      <a:pt x="126" y="607"/>
                    </a:moveTo>
                    <a:cubicBezTo>
                      <a:pt x="1" y="465"/>
                      <a:pt x="28" y="242"/>
                      <a:pt x="179" y="126"/>
                    </a:cubicBezTo>
                    <a:cubicBezTo>
                      <a:pt x="331" y="1"/>
                      <a:pt x="554" y="27"/>
                      <a:pt x="670" y="179"/>
                    </a:cubicBezTo>
                    <a:cubicBezTo>
                      <a:pt x="795" y="331"/>
                      <a:pt x="768" y="545"/>
                      <a:pt x="616" y="661"/>
                    </a:cubicBezTo>
                    <a:cubicBezTo>
                      <a:pt x="465" y="777"/>
                      <a:pt x="242" y="759"/>
                      <a:pt x="12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7"/>
              <p:cNvSpPr/>
              <p:nvPr/>
            </p:nvSpPr>
            <p:spPr>
              <a:xfrm>
                <a:off x="2821466" y="1207560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116" y="607"/>
                    </a:moveTo>
                    <a:cubicBezTo>
                      <a:pt x="0" y="447"/>
                      <a:pt x="45" y="233"/>
                      <a:pt x="196" y="117"/>
                    </a:cubicBezTo>
                    <a:cubicBezTo>
                      <a:pt x="357" y="1"/>
                      <a:pt x="580" y="45"/>
                      <a:pt x="687" y="197"/>
                    </a:cubicBezTo>
                    <a:cubicBezTo>
                      <a:pt x="794" y="358"/>
                      <a:pt x="759" y="572"/>
                      <a:pt x="607" y="688"/>
                    </a:cubicBezTo>
                    <a:cubicBezTo>
                      <a:pt x="446" y="795"/>
                      <a:pt x="232" y="759"/>
                      <a:pt x="11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7"/>
              <p:cNvSpPr/>
              <p:nvPr/>
            </p:nvSpPr>
            <p:spPr>
              <a:xfrm>
                <a:off x="2898261" y="1156364"/>
                <a:ext cx="26225" cy="26522"/>
              </a:xfrm>
              <a:custGeom>
                <a:rect b="b" l="l" r="r" t="t"/>
                <a:pathLst>
                  <a:path extrusionOk="0" h="804" w="795">
                    <a:moveTo>
                      <a:pt x="108" y="589"/>
                    </a:moveTo>
                    <a:cubicBezTo>
                      <a:pt x="1" y="429"/>
                      <a:pt x="54" y="215"/>
                      <a:pt x="215" y="107"/>
                    </a:cubicBezTo>
                    <a:cubicBezTo>
                      <a:pt x="375" y="0"/>
                      <a:pt x="589" y="54"/>
                      <a:pt x="696" y="215"/>
                    </a:cubicBezTo>
                    <a:cubicBezTo>
                      <a:pt x="795" y="384"/>
                      <a:pt x="741" y="598"/>
                      <a:pt x="580" y="696"/>
                    </a:cubicBezTo>
                    <a:cubicBezTo>
                      <a:pt x="420" y="803"/>
                      <a:pt x="206" y="759"/>
                      <a:pt x="108" y="5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7"/>
              <p:cNvSpPr/>
              <p:nvPr/>
            </p:nvSpPr>
            <p:spPr>
              <a:xfrm>
                <a:off x="2978025" y="1110742"/>
                <a:ext cx="26522" cy="25928"/>
              </a:xfrm>
              <a:custGeom>
                <a:rect b="b" l="l" r="r" t="t"/>
                <a:pathLst>
                  <a:path extrusionOk="0" h="786" w="804">
                    <a:moveTo>
                      <a:pt x="89" y="554"/>
                    </a:moveTo>
                    <a:cubicBezTo>
                      <a:pt x="0" y="384"/>
                      <a:pt x="63" y="179"/>
                      <a:pt x="241" y="90"/>
                    </a:cubicBezTo>
                    <a:cubicBezTo>
                      <a:pt x="411" y="1"/>
                      <a:pt x="625" y="63"/>
                      <a:pt x="714" y="233"/>
                    </a:cubicBezTo>
                    <a:cubicBezTo>
                      <a:pt x="803" y="402"/>
                      <a:pt x="741" y="616"/>
                      <a:pt x="562" y="705"/>
                    </a:cubicBezTo>
                    <a:cubicBezTo>
                      <a:pt x="393" y="786"/>
                      <a:pt x="188" y="723"/>
                      <a:pt x="89" y="5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3060989" y="1070134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81" y="545"/>
                    </a:moveTo>
                    <a:cubicBezTo>
                      <a:pt x="1" y="366"/>
                      <a:pt x="72" y="161"/>
                      <a:pt x="251" y="81"/>
                    </a:cubicBezTo>
                    <a:cubicBezTo>
                      <a:pt x="429" y="1"/>
                      <a:pt x="634" y="81"/>
                      <a:pt x="715" y="250"/>
                    </a:cubicBezTo>
                    <a:cubicBezTo>
                      <a:pt x="795" y="429"/>
                      <a:pt x="715" y="634"/>
                      <a:pt x="536" y="714"/>
                    </a:cubicBezTo>
                    <a:cubicBezTo>
                      <a:pt x="367" y="795"/>
                      <a:pt x="162" y="714"/>
                      <a:pt x="81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7"/>
              <p:cNvSpPr/>
              <p:nvPr/>
            </p:nvSpPr>
            <p:spPr>
              <a:xfrm>
                <a:off x="3146063" y="1034541"/>
                <a:ext cx="25928" cy="26225"/>
              </a:xfrm>
              <a:custGeom>
                <a:rect b="b" l="l" r="r" t="t"/>
                <a:pathLst>
                  <a:path extrusionOk="0" h="795" w="786">
                    <a:moveTo>
                      <a:pt x="72" y="526"/>
                    </a:moveTo>
                    <a:cubicBezTo>
                      <a:pt x="0" y="348"/>
                      <a:pt x="89" y="143"/>
                      <a:pt x="277" y="71"/>
                    </a:cubicBezTo>
                    <a:cubicBezTo>
                      <a:pt x="455" y="0"/>
                      <a:pt x="651" y="89"/>
                      <a:pt x="723" y="277"/>
                    </a:cubicBezTo>
                    <a:cubicBezTo>
                      <a:pt x="785" y="455"/>
                      <a:pt x="696" y="660"/>
                      <a:pt x="518" y="723"/>
                    </a:cubicBezTo>
                    <a:cubicBezTo>
                      <a:pt x="339" y="794"/>
                      <a:pt x="143" y="705"/>
                      <a:pt x="72" y="5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7"/>
              <p:cNvSpPr/>
              <p:nvPr/>
            </p:nvSpPr>
            <p:spPr>
              <a:xfrm>
                <a:off x="3233447" y="1005116"/>
                <a:ext cx="25928" cy="25334"/>
              </a:xfrm>
              <a:custGeom>
                <a:rect b="b" l="l" r="r" t="t"/>
                <a:pathLst>
                  <a:path extrusionOk="0" h="768" w="786">
                    <a:moveTo>
                      <a:pt x="54" y="491"/>
                    </a:moveTo>
                    <a:cubicBezTo>
                      <a:pt x="1" y="303"/>
                      <a:pt x="99" y="107"/>
                      <a:pt x="286" y="54"/>
                    </a:cubicBezTo>
                    <a:cubicBezTo>
                      <a:pt x="474" y="0"/>
                      <a:pt x="670" y="107"/>
                      <a:pt x="723" y="294"/>
                    </a:cubicBezTo>
                    <a:cubicBezTo>
                      <a:pt x="786" y="482"/>
                      <a:pt x="679" y="669"/>
                      <a:pt x="491" y="723"/>
                    </a:cubicBezTo>
                    <a:cubicBezTo>
                      <a:pt x="304" y="767"/>
                      <a:pt x="117" y="669"/>
                      <a:pt x="54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3322612" y="981563"/>
                <a:ext cx="25334" cy="25334"/>
              </a:xfrm>
              <a:custGeom>
                <a:rect b="b" l="l" r="r" t="t"/>
                <a:pathLst>
                  <a:path extrusionOk="0" h="768" w="768">
                    <a:moveTo>
                      <a:pt x="45" y="464"/>
                    </a:moveTo>
                    <a:cubicBezTo>
                      <a:pt x="1" y="277"/>
                      <a:pt x="117" y="90"/>
                      <a:pt x="304" y="45"/>
                    </a:cubicBezTo>
                    <a:cubicBezTo>
                      <a:pt x="500" y="0"/>
                      <a:pt x="688" y="116"/>
                      <a:pt x="723" y="304"/>
                    </a:cubicBezTo>
                    <a:cubicBezTo>
                      <a:pt x="768" y="491"/>
                      <a:pt x="652" y="678"/>
                      <a:pt x="465" y="723"/>
                    </a:cubicBezTo>
                    <a:cubicBezTo>
                      <a:pt x="277" y="768"/>
                      <a:pt x="90" y="652"/>
                      <a:pt x="45" y="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3413262" y="963321"/>
                <a:ext cx="24741" cy="25038"/>
              </a:xfrm>
              <a:custGeom>
                <a:rect b="b" l="l" r="r" t="t"/>
                <a:pathLst>
                  <a:path extrusionOk="0" h="759" w="750">
                    <a:moveTo>
                      <a:pt x="36" y="437"/>
                    </a:moveTo>
                    <a:cubicBezTo>
                      <a:pt x="0" y="250"/>
                      <a:pt x="125" y="72"/>
                      <a:pt x="322" y="36"/>
                    </a:cubicBezTo>
                    <a:cubicBezTo>
                      <a:pt x="509" y="0"/>
                      <a:pt x="687" y="125"/>
                      <a:pt x="723" y="321"/>
                    </a:cubicBezTo>
                    <a:cubicBezTo>
                      <a:pt x="750" y="509"/>
                      <a:pt x="625" y="687"/>
                      <a:pt x="438" y="723"/>
                    </a:cubicBezTo>
                    <a:cubicBezTo>
                      <a:pt x="250" y="759"/>
                      <a:pt x="63" y="634"/>
                      <a:pt x="36" y="4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7"/>
              <p:cNvSpPr/>
              <p:nvPr/>
            </p:nvSpPr>
            <p:spPr>
              <a:xfrm>
                <a:off x="3504769" y="950950"/>
                <a:ext cx="24180" cy="24477"/>
              </a:xfrm>
              <a:custGeom>
                <a:rect b="b" l="l" r="r" t="t"/>
                <a:pathLst>
                  <a:path extrusionOk="0" h="742" w="733">
                    <a:moveTo>
                      <a:pt x="28" y="411"/>
                    </a:moveTo>
                    <a:cubicBezTo>
                      <a:pt x="1" y="224"/>
                      <a:pt x="144" y="45"/>
                      <a:pt x="331" y="27"/>
                    </a:cubicBezTo>
                    <a:cubicBezTo>
                      <a:pt x="527" y="1"/>
                      <a:pt x="697" y="152"/>
                      <a:pt x="715" y="340"/>
                    </a:cubicBezTo>
                    <a:cubicBezTo>
                      <a:pt x="732" y="536"/>
                      <a:pt x="599" y="696"/>
                      <a:pt x="402" y="714"/>
                    </a:cubicBezTo>
                    <a:cubicBezTo>
                      <a:pt x="215" y="741"/>
                      <a:pt x="45" y="607"/>
                      <a:pt x="28" y="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7"/>
              <p:cNvSpPr/>
              <p:nvPr/>
            </p:nvSpPr>
            <p:spPr>
              <a:xfrm>
                <a:off x="3597200" y="945079"/>
                <a:ext cx="23553" cy="23553"/>
              </a:xfrm>
              <a:custGeom>
                <a:rect b="b" l="l" r="r" t="t"/>
                <a:pathLst>
                  <a:path extrusionOk="0" h="714" w="714">
                    <a:moveTo>
                      <a:pt x="9" y="366"/>
                    </a:moveTo>
                    <a:cubicBezTo>
                      <a:pt x="0" y="170"/>
                      <a:pt x="152" y="18"/>
                      <a:pt x="339" y="9"/>
                    </a:cubicBezTo>
                    <a:cubicBezTo>
                      <a:pt x="535" y="0"/>
                      <a:pt x="696" y="152"/>
                      <a:pt x="705" y="348"/>
                    </a:cubicBezTo>
                    <a:cubicBezTo>
                      <a:pt x="714" y="544"/>
                      <a:pt x="562" y="696"/>
                      <a:pt x="366" y="705"/>
                    </a:cubicBezTo>
                    <a:cubicBezTo>
                      <a:pt x="179" y="714"/>
                      <a:pt x="18" y="562"/>
                      <a:pt x="9" y="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7"/>
              <p:cNvSpPr/>
              <p:nvPr/>
            </p:nvSpPr>
            <p:spPr>
              <a:xfrm>
                <a:off x="3689598" y="944485"/>
                <a:ext cx="23289" cy="23553"/>
              </a:xfrm>
              <a:custGeom>
                <a:rect b="b" l="l" r="r" t="t"/>
                <a:pathLst>
                  <a:path extrusionOk="0" h="714" w="706">
                    <a:moveTo>
                      <a:pt x="0" y="348"/>
                    </a:moveTo>
                    <a:cubicBezTo>
                      <a:pt x="0" y="152"/>
                      <a:pt x="161" y="0"/>
                      <a:pt x="357" y="9"/>
                    </a:cubicBezTo>
                    <a:cubicBezTo>
                      <a:pt x="553" y="18"/>
                      <a:pt x="705" y="170"/>
                      <a:pt x="696" y="366"/>
                    </a:cubicBezTo>
                    <a:cubicBezTo>
                      <a:pt x="687" y="562"/>
                      <a:pt x="536" y="714"/>
                      <a:pt x="339" y="705"/>
                    </a:cubicBezTo>
                    <a:cubicBezTo>
                      <a:pt x="152" y="696"/>
                      <a:pt x="0" y="544"/>
                      <a:pt x="0" y="3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7"/>
              <p:cNvSpPr/>
              <p:nvPr/>
            </p:nvSpPr>
            <p:spPr>
              <a:xfrm>
                <a:off x="3781106" y="949202"/>
                <a:ext cx="24180" cy="23850"/>
              </a:xfrm>
              <a:custGeom>
                <a:rect b="b" l="l" r="r" t="t"/>
                <a:pathLst>
                  <a:path extrusionOk="0" h="723" w="733">
                    <a:moveTo>
                      <a:pt x="19" y="339"/>
                    </a:moveTo>
                    <a:cubicBezTo>
                      <a:pt x="28" y="152"/>
                      <a:pt x="197" y="0"/>
                      <a:pt x="393" y="18"/>
                    </a:cubicBezTo>
                    <a:cubicBezTo>
                      <a:pt x="590" y="36"/>
                      <a:pt x="732" y="205"/>
                      <a:pt x="714" y="393"/>
                    </a:cubicBezTo>
                    <a:cubicBezTo>
                      <a:pt x="697" y="580"/>
                      <a:pt x="527" y="723"/>
                      <a:pt x="331" y="714"/>
                    </a:cubicBezTo>
                    <a:cubicBezTo>
                      <a:pt x="143" y="696"/>
                      <a:pt x="1" y="535"/>
                      <a:pt x="19" y="3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>
                <a:off x="3872349" y="959791"/>
                <a:ext cx="24741" cy="24444"/>
              </a:xfrm>
              <a:custGeom>
                <a:rect b="b" l="l" r="r" t="t"/>
                <a:pathLst>
                  <a:path extrusionOk="0" h="741" w="750">
                    <a:moveTo>
                      <a:pt x="27" y="321"/>
                    </a:moveTo>
                    <a:cubicBezTo>
                      <a:pt x="54" y="134"/>
                      <a:pt x="232" y="0"/>
                      <a:pt x="428" y="18"/>
                    </a:cubicBezTo>
                    <a:cubicBezTo>
                      <a:pt x="616" y="54"/>
                      <a:pt x="750" y="241"/>
                      <a:pt x="714" y="428"/>
                    </a:cubicBezTo>
                    <a:cubicBezTo>
                      <a:pt x="687" y="616"/>
                      <a:pt x="509" y="741"/>
                      <a:pt x="321" y="714"/>
                    </a:cubicBezTo>
                    <a:cubicBezTo>
                      <a:pt x="134" y="687"/>
                      <a:pt x="0" y="509"/>
                      <a:pt x="27" y="3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7"/>
              <p:cNvSpPr/>
              <p:nvPr/>
            </p:nvSpPr>
            <p:spPr>
              <a:xfrm>
                <a:off x="3962702" y="976252"/>
                <a:ext cx="25334" cy="25334"/>
              </a:xfrm>
              <a:custGeom>
                <a:rect b="b" l="l" r="r" t="t"/>
                <a:pathLst>
                  <a:path extrusionOk="0" h="768" w="768">
                    <a:moveTo>
                      <a:pt x="36" y="304"/>
                    </a:moveTo>
                    <a:cubicBezTo>
                      <a:pt x="80" y="117"/>
                      <a:pt x="268" y="1"/>
                      <a:pt x="455" y="45"/>
                    </a:cubicBezTo>
                    <a:cubicBezTo>
                      <a:pt x="642" y="90"/>
                      <a:pt x="767" y="277"/>
                      <a:pt x="723" y="465"/>
                    </a:cubicBezTo>
                    <a:cubicBezTo>
                      <a:pt x="678" y="652"/>
                      <a:pt x="491" y="768"/>
                      <a:pt x="303" y="723"/>
                    </a:cubicBezTo>
                    <a:cubicBezTo>
                      <a:pt x="116" y="679"/>
                      <a:pt x="0" y="491"/>
                      <a:pt x="36" y="3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7"/>
              <p:cNvSpPr/>
              <p:nvPr/>
            </p:nvSpPr>
            <p:spPr>
              <a:xfrm>
                <a:off x="4051867" y="998914"/>
                <a:ext cx="25631" cy="25631"/>
              </a:xfrm>
              <a:custGeom>
                <a:rect b="b" l="l" r="r" t="t"/>
                <a:pathLst>
                  <a:path extrusionOk="0" h="777" w="777">
                    <a:moveTo>
                      <a:pt x="45" y="295"/>
                    </a:moveTo>
                    <a:cubicBezTo>
                      <a:pt x="98" y="108"/>
                      <a:pt x="295" y="1"/>
                      <a:pt x="482" y="54"/>
                    </a:cubicBezTo>
                    <a:cubicBezTo>
                      <a:pt x="669" y="108"/>
                      <a:pt x="776" y="295"/>
                      <a:pt x="723" y="482"/>
                    </a:cubicBezTo>
                    <a:cubicBezTo>
                      <a:pt x="669" y="670"/>
                      <a:pt x="473" y="777"/>
                      <a:pt x="286" y="723"/>
                    </a:cubicBezTo>
                    <a:cubicBezTo>
                      <a:pt x="107" y="670"/>
                      <a:pt x="0" y="474"/>
                      <a:pt x="45" y="2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4139251" y="1026888"/>
                <a:ext cx="26225" cy="25631"/>
              </a:xfrm>
              <a:custGeom>
                <a:rect b="b" l="l" r="r" t="t"/>
                <a:pathLst>
                  <a:path extrusionOk="0" h="777" w="795">
                    <a:moveTo>
                      <a:pt x="63" y="277"/>
                    </a:moveTo>
                    <a:cubicBezTo>
                      <a:pt x="126" y="98"/>
                      <a:pt x="331" y="0"/>
                      <a:pt x="518" y="63"/>
                    </a:cubicBezTo>
                    <a:cubicBezTo>
                      <a:pt x="697" y="125"/>
                      <a:pt x="795" y="321"/>
                      <a:pt x="723" y="509"/>
                    </a:cubicBezTo>
                    <a:cubicBezTo>
                      <a:pt x="661" y="687"/>
                      <a:pt x="465" y="776"/>
                      <a:pt x="277" y="714"/>
                    </a:cubicBezTo>
                    <a:cubicBezTo>
                      <a:pt x="99" y="660"/>
                      <a:pt x="1" y="455"/>
                      <a:pt x="63" y="2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4224887" y="1060436"/>
                <a:ext cx="26225" cy="26522"/>
              </a:xfrm>
              <a:custGeom>
                <a:rect b="b" l="l" r="r" t="t"/>
                <a:pathLst>
                  <a:path extrusionOk="0" h="804" w="795">
                    <a:moveTo>
                      <a:pt x="81" y="259"/>
                    </a:moveTo>
                    <a:cubicBezTo>
                      <a:pt x="152" y="80"/>
                      <a:pt x="358" y="0"/>
                      <a:pt x="536" y="80"/>
                    </a:cubicBezTo>
                    <a:cubicBezTo>
                      <a:pt x="714" y="161"/>
                      <a:pt x="795" y="375"/>
                      <a:pt x="714" y="544"/>
                    </a:cubicBezTo>
                    <a:cubicBezTo>
                      <a:pt x="634" y="723"/>
                      <a:pt x="429" y="803"/>
                      <a:pt x="259" y="723"/>
                    </a:cubicBezTo>
                    <a:cubicBezTo>
                      <a:pt x="81" y="642"/>
                      <a:pt x="1" y="437"/>
                      <a:pt x="81" y="2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4308180" y="1100153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90" y="241"/>
                    </a:moveTo>
                    <a:cubicBezTo>
                      <a:pt x="170" y="63"/>
                      <a:pt x="384" y="1"/>
                      <a:pt x="553" y="90"/>
                    </a:cubicBezTo>
                    <a:cubicBezTo>
                      <a:pt x="732" y="179"/>
                      <a:pt x="794" y="384"/>
                      <a:pt x="705" y="554"/>
                    </a:cubicBezTo>
                    <a:cubicBezTo>
                      <a:pt x="616" y="723"/>
                      <a:pt x="411" y="794"/>
                      <a:pt x="241" y="705"/>
                    </a:cubicBezTo>
                    <a:cubicBezTo>
                      <a:pt x="72" y="616"/>
                      <a:pt x="0" y="411"/>
                      <a:pt x="90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4388801" y="1144587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99" y="224"/>
                    </a:moveTo>
                    <a:cubicBezTo>
                      <a:pt x="197" y="54"/>
                      <a:pt x="411" y="1"/>
                      <a:pt x="581" y="99"/>
                    </a:cubicBezTo>
                    <a:cubicBezTo>
                      <a:pt x="750" y="197"/>
                      <a:pt x="804" y="411"/>
                      <a:pt x="705" y="572"/>
                    </a:cubicBezTo>
                    <a:cubicBezTo>
                      <a:pt x="598" y="741"/>
                      <a:pt x="384" y="795"/>
                      <a:pt x="224" y="696"/>
                    </a:cubicBezTo>
                    <a:cubicBezTo>
                      <a:pt x="54" y="598"/>
                      <a:pt x="1" y="393"/>
                      <a:pt x="99" y="2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4466487" y="1194332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108" y="196"/>
                    </a:moveTo>
                    <a:cubicBezTo>
                      <a:pt x="224" y="36"/>
                      <a:pt x="438" y="0"/>
                      <a:pt x="590" y="107"/>
                    </a:cubicBezTo>
                    <a:cubicBezTo>
                      <a:pt x="750" y="223"/>
                      <a:pt x="795" y="446"/>
                      <a:pt x="679" y="598"/>
                    </a:cubicBezTo>
                    <a:cubicBezTo>
                      <a:pt x="572" y="759"/>
                      <a:pt x="358" y="794"/>
                      <a:pt x="197" y="687"/>
                    </a:cubicBezTo>
                    <a:cubicBezTo>
                      <a:pt x="45" y="571"/>
                      <a:pt x="1" y="357"/>
                      <a:pt x="108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4540643" y="1249058"/>
                <a:ext cx="26225" cy="25928"/>
              </a:xfrm>
              <a:custGeom>
                <a:rect b="b" l="l" r="r" t="t"/>
                <a:pathLst>
                  <a:path extrusionOk="0" h="786" w="795">
                    <a:moveTo>
                      <a:pt x="126" y="179"/>
                    </a:moveTo>
                    <a:cubicBezTo>
                      <a:pt x="242" y="27"/>
                      <a:pt x="456" y="1"/>
                      <a:pt x="608" y="125"/>
                    </a:cubicBezTo>
                    <a:cubicBezTo>
                      <a:pt x="768" y="241"/>
                      <a:pt x="795" y="464"/>
                      <a:pt x="670" y="616"/>
                    </a:cubicBezTo>
                    <a:cubicBezTo>
                      <a:pt x="554" y="768"/>
                      <a:pt x="331" y="786"/>
                      <a:pt x="179" y="670"/>
                    </a:cubicBezTo>
                    <a:cubicBezTo>
                      <a:pt x="28" y="554"/>
                      <a:pt x="1" y="331"/>
                      <a:pt x="126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4611566" y="1308502"/>
                <a:ext cx="25928" cy="25334"/>
              </a:xfrm>
              <a:custGeom>
                <a:rect b="b" l="l" r="r" t="t"/>
                <a:pathLst>
                  <a:path extrusionOk="0" h="768" w="786">
                    <a:moveTo>
                      <a:pt x="126" y="161"/>
                    </a:moveTo>
                    <a:cubicBezTo>
                      <a:pt x="251" y="9"/>
                      <a:pt x="474" y="1"/>
                      <a:pt x="625" y="125"/>
                    </a:cubicBezTo>
                    <a:cubicBezTo>
                      <a:pt x="768" y="259"/>
                      <a:pt x="786" y="473"/>
                      <a:pt x="652" y="616"/>
                    </a:cubicBezTo>
                    <a:cubicBezTo>
                      <a:pt x="527" y="759"/>
                      <a:pt x="304" y="768"/>
                      <a:pt x="162" y="643"/>
                    </a:cubicBezTo>
                    <a:cubicBezTo>
                      <a:pt x="10" y="518"/>
                      <a:pt x="1" y="304"/>
                      <a:pt x="126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4740778" y="1439759"/>
                <a:ext cx="25631" cy="25631"/>
              </a:xfrm>
              <a:custGeom>
                <a:rect b="b" l="l" r="r" t="t"/>
                <a:pathLst>
                  <a:path extrusionOk="0" h="777" w="777">
                    <a:moveTo>
                      <a:pt x="161" y="125"/>
                    </a:moveTo>
                    <a:cubicBezTo>
                      <a:pt x="304" y="0"/>
                      <a:pt x="527" y="18"/>
                      <a:pt x="652" y="161"/>
                    </a:cubicBezTo>
                    <a:cubicBezTo>
                      <a:pt x="776" y="313"/>
                      <a:pt x="759" y="536"/>
                      <a:pt x="616" y="660"/>
                    </a:cubicBezTo>
                    <a:cubicBezTo>
                      <a:pt x="473" y="776"/>
                      <a:pt x="250" y="768"/>
                      <a:pt x="125" y="616"/>
                    </a:cubicBezTo>
                    <a:cubicBezTo>
                      <a:pt x="0" y="473"/>
                      <a:pt x="18" y="259"/>
                      <a:pt x="161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4798737" y="1511276"/>
                <a:ext cx="26225" cy="25631"/>
              </a:xfrm>
              <a:custGeom>
                <a:rect b="b" l="l" r="r" t="t"/>
                <a:pathLst>
                  <a:path extrusionOk="0" h="777" w="795">
                    <a:moveTo>
                      <a:pt x="179" y="116"/>
                    </a:moveTo>
                    <a:cubicBezTo>
                      <a:pt x="331" y="0"/>
                      <a:pt x="554" y="27"/>
                      <a:pt x="670" y="179"/>
                    </a:cubicBezTo>
                    <a:cubicBezTo>
                      <a:pt x="795" y="330"/>
                      <a:pt x="768" y="553"/>
                      <a:pt x="607" y="660"/>
                    </a:cubicBezTo>
                    <a:cubicBezTo>
                      <a:pt x="456" y="776"/>
                      <a:pt x="233" y="750"/>
                      <a:pt x="117" y="598"/>
                    </a:cubicBezTo>
                    <a:cubicBezTo>
                      <a:pt x="1" y="446"/>
                      <a:pt x="27" y="232"/>
                      <a:pt x="179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4852309" y="1586026"/>
                <a:ext cx="25928" cy="26489"/>
              </a:xfrm>
              <a:custGeom>
                <a:rect b="b" l="l" r="r" t="t"/>
                <a:pathLst>
                  <a:path extrusionOk="0" h="803" w="786">
                    <a:moveTo>
                      <a:pt x="197" y="107"/>
                    </a:moveTo>
                    <a:cubicBezTo>
                      <a:pt x="357" y="0"/>
                      <a:pt x="571" y="45"/>
                      <a:pt x="678" y="205"/>
                    </a:cubicBezTo>
                    <a:cubicBezTo>
                      <a:pt x="785" y="375"/>
                      <a:pt x="741" y="589"/>
                      <a:pt x="580" y="696"/>
                    </a:cubicBezTo>
                    <a:cubicBezTo>
                      <a:pt x="420" y="803"/>
                      <a:pt x="206" y="758"/>
                      <a:pt x="98" y="598"/>
                    </a:cubicBezTo>
                    <a:cubicBezTo>
                      <a:pt x="0" y="428"/>
                      <a:pt x="45" y="214"/>
                      <a:pt x="197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4900273" y="1664569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224" y="99"/>
                    </a:moveTo>
                    <a:cubicBezTo>
                      <a:pt x="393" y="1"/>
                      <a:pt x="607" y="55"/>
                      <a:pt x="705" y="224"/>
                    </a:cubicBezTo>
                    <a:cubicBezTo>
                      <a:pt x="803" y="394"/>
                      <a:pt x="741" y="608"/>
                      <a:pt x="571" y="706"/>
                    </a:cubicBezTo>
                    <a:cubicBezTo>
                      <a:pt x="411" y="795"/>
                      <a:pt x="197" y="741"/>
                      <a:pt x="99" y="572"/>
                    </a:cubicBezTo>
                    <a:cubicBezTo>
                      <a:pt x="0" y="402"/>
                      <a:pt x="63" y="197"/>
                      <a:pt x="224" y="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4943816" y="1745817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242" y="89"/>
                    </a:moveTo>
                    <a:cubicBezTo>
                      <a:pt x="411" y="0"/>
                      <a:pt x="625" y="72"/>
                      <a:pt x="714" y="241"/>
                    </a:cubicBezTo>
                    <a:cubicBezTo>
                      <a:pt x="804" y="419"/>
                      <a:pt x="732" y="625"/>
                      <a:pt x="563" y="714"/>
                    </a:cubicBezTo>
                    <a:cubicBezTo>
                      <a:pt x="384" y="794"/>
                      <a:pt x="170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4982082" y="1829671"/>
                <a:ext cx="25928" cy="26225"/>
              </a:xfrm>
              <a:custGeom>
                <a:rect b="b" l="l" r="r" t="t"/>
                <a:pathLst>
                  <a:path extrusionOk="0" h="795" w="786">
                    <a:moveTo>
                      <a:pt x="259" y="81"/>
                    </a:moveTo>
                    <a:cubicBezTo>
                      <a:pt x="438" y="1"/>
                      <a:pt x="643" y="90"/>
                      <a:pt x="714" y="268"/>
                    </a:cubicBezTo>
                    <a:cubicBezTo>
                      <a:pt x="786" y="447"/>
                      <a:pt x="696" y="652"/>
                      <a:pt x="518" y="723"/>
                    </a:cubicBezTo>
                    <a:cubicBezTo>
                      <a:pt x="340" y="795"/>
                      <a:pt x="143" y="714"/>
                      <a:pt x="72" y="536"/>
                    </a:cubicBezTo>
                    <a:cubicBezTo>
                      <a:pt x="1" y="357"/>
                      <a:pt x="90" y="152"/>
                      <a:pt x="259" y="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5014442" y="1916198"/>
                <a:ext cx="25928" cy="25928"/>
              </a:xfrm>
              <a:custGeom>
                <a:rect b="b" l="l" r="r" t="t"/>
                <a:pathLst>
                  <a:path extrusionOk="0" h="786" w="786">
                    <a:moveTo>
                      <a:pt x="277" y="63"/>
                    </a:moveTo>
                    <a:cubicBezTo>
                      <a:pt x="465" y="0"/>
                      <a:pt x="661" y="99"/>
                      <a:pt x="723" y="286"/>
                    </a:cubicBezTo>
                    <a:cubicBezTo>
                      <a:pt x="786" y="464"/>
                      <a:pt x="688" y="670"/>
                      <a:pt x="500" y="723"/>
                    </a:cubicBezTo>
                    <a:cubicBezTo>
                      <a:pt x="322" y="785"/>
                      <a:pt x="126" y="687"/>
                      <a:pt x="63" y="509"/>
                    </a:cubicBezTo>
                    <a:cubicBezTo>
                      <a:pt x="1" y="322"/>
                      <a:pt x="99" y="125"/>
                      <a:pt x="277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5041525" y="2004472"/>
                <a:ext cx="25631" cy="25631"/>
              </a:xfrm>
              <a:custGeom>
                <a:rect b="b" l="l" r="r" t="t"/>
                <a:pathLst>
                  <a:path extrusionOk="0" h="777" w="777">
                    <a:moveTo>
                      <a:pt x="295" y="54"/>
                    </a:moveTo>
                    <a:cubicBezTo>
                      <a:pt x="482" y="1"/>
                      <a:pt x="670" y="108"/>
                      <a:pt x="723" y="295"/>
                    </a:cubicBezTo>
                    <a:cubicBezTo>
                      <a:pt x="777" y="482"/>
                      <a:pt x="670" y="679"/>
                      <a:pt x="482" y="723"/>
                    </a:cubicBezTo>
                    <a:cubicBezTo>
                      <a:pt x="295" y="777"/>
                      <a:pt x="108" y="661"/>
                      <a:pt x="54" y="482"/>
                    </a:cubicBezTo>
                    <a:cubicBezTo>
                      <a:pt x="1" y="295"/>
                      <a:pt x="108" y="108"/>
                      <a:pt x="295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5063297" y="2094528"/>
                <a:ext cx="24774" cy="25038"/>
              </a:xfrm>
              <a:custGeom>
                <a:rect b="b" l="l" r="r" t="t"/>
                <a:pathLst>
                  <a:path extrusionOk="0" h="759" w="751">
                    <a:moveTo>
                      <a:pt x="304" y="36"/>
                    </a:moveTo>
                    <a:cubicBezTo>
                      <a:pt x="491" y="1"/>
                      <a:pt x="688" y="117"/>
                      <a:pt x="714" y="313"/>
                    </a:cubicBezTo>
                    <a:cubicBezTo>
                      <a:pt x="750" y="500"/>
                      <a:pt x="625" y="687"/>
                      <a:pt x="438" y="723"/>
                    </a:cubicBezTo>
                    <a:cubicBezTo>
                      <a:pt x="251" y="759"/>
                      <a:pt x="72" y="634"/>
                      <a:pt x="36" y="447"/>
                    </a:cubicBezTo>
                    <a:cubicBezTo>
                      <a:pt x="1" y="259"/>
                      <a:pt x="117" y="72"/>
                      <a:pt x="30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5078603" y="2185475"/>
                <a:ext cx="24477" cy="24741"/>
              </a:xfrm>
              <a:custGeom>
                <a:rect b="b" l="l" r="r" t="t"/>
                <a:pathLst>
                  <a:path extrusionOk="0" h="750" w="742">
                    <a:moveTo>
                      <a:pt x="322" y="27"/>
                    </a:moveTo>
                    <a:cubicBezTo>
                      <a:pt x="518" y="0"/>
                      <a:pt x="688" y="134"/>
                      <a:pt x="714" y="330"/>
                    </a:cubicBezTo>
                    <a:cubicBezTo>
                      <a:pt x="741" y="526"/>
                      <a:pt x="607" y="696"/>
                      <a:pt x="411" y="723"/>
                    </a:cubicBezTo>
                    <a:cubicBezTo>
                      <a:pt x="224" y="750"/>
                      <a:pt x="45" y="616"/>
                      <a:pt x="27" y="419"/>
                    </a:cubicBezTo>
                    <a:cubicBezTo>
                      <a:pt x="1" y="232"/>
                      <a:pt x="134" y="54"/>
                      <a:pt x="322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5088334" y="2277576"/>
                <a:ext cx="23850" cy="23883"/>
              </a:xfrm>
              <a:custGeom>
                <a:rect b="b" l="l" r="r" t="t"/>
                <a:pathLst>
                  <a:path extrusionOk="0" h="724" w="723">
                    <a:moveTo>
                      <a:pt x="330" y="18"/>
                    </a:moveTo>
                    <a:cubicBezTo>
                      <a:pt x="526" y="0"/>
                      <a:pt x="696" y="143"/>
                      <a:pt x="705" y="339"/>
                    </a:cubicBezTo>
                    <a:cubicBezTo>
                      <a:pt x="723" y="536"/>
                      <a:pt x="580" y="696"/>
                      <a:pt x="384" y="714"/>
                    </a:cubicBezTo>
                    <a:cubicBezTo>
                      <a:pt x="196" y="723"/>
                      <a:pt x="27" y="580"/>
                      <a:pt x="9" y="393"/>
                    </a:cubicBezTo>
                    <a:cubicBezTo>
                      <a:pt x="0" y="197"/>
                      <a:pt x="143" y="27"/>
                      <a:pt x="330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5092425" y="2369974"/>
                <a:ext cx="23289" cy="23289"/>
              </a:xfrm>
              <a:custGeom>
                <a:rect b="b" l="l" r="r" t="t"/>
                <a:pathLst>
                  <a:path extrusionOk="0" h="706" w="706">
                    <a:moveTo>
                      <a:pt x="340" y="10"/>
                    </a:moveTo>
                    <a:cubicBezTo>
                      <a:pt x="536" y="1"/>
                      <a:pt x="697" y="161"/>
                      <a:pt x="697" y="349"/>
                    </a:cubicBezTo>
                    <a:cubicBezTo>
                      <a:pt x="706" y="545"/>
                      <a:pt x="554" y="705"/>
                      <a:pt x="358" y="705"/>
                    </a:cubicBezTo>
                    <a:cubicBezTo>
                      <a:pt x="170" y="705"/>
                      <a:pt x="10" y="545"/>
                      <a:pt x="1" y="357"/>
                    </a:cubicBezTo>
                    <a:cubicBezTo>
                      <a:pt x="1" y="170"/>
                      <a:pt x="153" y="10"/>
                      <a:pt x="34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5090083" y="2462075"/>
                <a:ext cx="23883" cy="23586"/>
              </a:xfrm>
              <a:custGeom>
                <a:rect b="b" l="l" r="r" t="t"/>
                <a:pathLst>
                  <a:path extrusionOk="0" h="715" w="724">
                    <a:moveTo>
                      <a:pt x="375" y="10"/>
                    </a:moveTo>
                    <a:cubicBezTo>
                      <a:pt x="572" y="19"/>
                      <a:pt x="723" y="179"/>
                      <a:pt x="705" y="376"/>
                    </a:cubicBezTo>
                    <a:cubicBezTo>
                      <a:pt x="696" y="572"/>
                      <a:pt x="527" y="715"/>
                      <a:pt x="331" y="706"/>
                    </a:cubicBezTo>
                    <a:cubicBezTo>
                      <a:pt x="143" y="688"/>
                      <a:pt x="1" y="527"/>
                      <a:pt x="9" y="340"/>
                    </a:cubicBezTo>
                    <a:cubicBezTo>
                      <a:pt x="27" y="144"/>
                      <a:pt x="188" y="1"/>
                      <a:pt x="375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5081539" y="2553318"/>
                <a:ext cx="24477" cy="24444"/>
              </a:xfrm>
              <a:custGeom>
                <a:rect b="b" l="l" r="r" t="t"/>
                <a:pathLst>
                  <a:path extrusionOk="0" h="741" w="742">
                    <a:moveTo>
                      <a:pt x="411" y="27"/>
                    </a:moveTo>
                    <a:cubicBezTo>
                      <a:pt x="607" y="45"/>
                      <a:pt x="741" y="223"/>
                      <a:pt x="715" y="411"/>
                    </a:cubicBezTo>
                    <a:cubicBezTo>
                      <a:pt x="688" y="607"/>
                      <a:pt x="518" y="741"/>
                      <a:pt x="322" y="714"/>
                    </a:cubicBezTo>
                    <a:cubicBezTo>
                      <a:pt x="135" y="696"/>
                      <a:pt x="1" y="518"/>
                      <a:pt x="19" y="330"/>
                    </a:cubicBezTo>
                    <a:cubicBezTo>
                      <a:pt x="45" y="143"/>
                      <a:pt x="224" y="0"/>
                      <a:pt x="411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5067420" y="2644232"/>
                <a:ext cx="24774" cy="25071"/>
              </a:xfrm>
              <a:custGeom>
                <a:rect b="b" l="l" r="r" t="t"/>
                <a:pathLst>
                  <a:path extrusionOk="0" h="760" w="751">
                    <a:moveTo>
                      <a:pt x="438" y="37"/>
                    </a:moveTo>
                    <a:cubicBezTo>
                      <a:pt x="625" y="63"/>
                      <a:pt x="750" y="251"/>
                      <a:pt x="714" y="438"/>
                    </a:cubicBezTo>
                    <a:cubicBezTo>
                      <a:pt x="688" y="634"/>
                      <a:pt x="500" y="759"/>
                      <a:pt x="313" y="724"/>
                    </a:cubicBezTo>
                    <a:cubicBezTo>
                      <a:pt x="126" y="688"/>
                      <a:pt x="1" y="501"/>
                      <a:pt x="36" y="313"/>
                    </a:cubicBezTo>
                    <a:cubicBezTo>
                      <a:pt x="63" y="126"/>
                      <a:pt x="250" y="1"/>
                      <a:pt x="4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5047991" y="2733991"/>
                <a:ext cx="25071" cy="25631"/>
              </a:xfrm>
              <a:custGeom>
                <a:rect b="b" l="l" r="r" t="t"/>
                <a:pathLst>
                  <a:path extrusionOk="0" h="777" w="760">
                    <a:moveTo>
                      <a:pt x="456" y="45"/>
                    </a:moveTo>
                    <a:cubicBezTo>
                      <a:pt x="643" y="90"/>
                      <a:pt x="759" y="286"/>
                      <a:pt x="715" y="474"/>
                    </a:cubicBezTo>
                    <a:cubicBezTo>
                      <a:pt x="670" y="661"/>
                      <a:pt x="474" y="777"/>
                      <a:pt x="286" y="723"/>
                    </a:cubicBezTo>
                    <a:cubicBezTo>
                      <a:pt x="99" y="679"/>
                      <a:pt x="1" y="492"/>
                      <a:pt x="37" y="304"/>
                    </a:cubicBezTo>
                    <a:cubicBezTo>
                      <a:pt x="81" y="117"/>
                      <a:pt x="268" y="1"/>
                      <a:pt x="456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5021799" y="2822595"/>
                <a:ext cx="25928" cy="25631"/>
              </a:xfrm>
              <a:custGeom>
                <a:rect b="b" l="l" r="r" t="t"/>
                <a:pathLst>
                  <a:path extrusionOk="0" h="777" w="786">
                    <a:moveTo>
                      <a:pt x="500" y="54"/>
                    </a:moveTo>
                    <a:cubicBezTo>
                      <a:pt x="688" y="116"/>
                      <a:pt x="786" y="312"/>
                      <a:pt x="723" y="491"/>
                    </a:cubicBezTo>
                    <a:cubicBezTo>
                      <a:pt x="661" y="678"/>
                      <a:pt x="465" y="776"/>
                      <a:pt x="277" y="714"/>
                    </a:cubicBezTo>
                    <a:cubicBezTo>
                      <a:pt x="99" y="651"/>
                      <a:pt x="1" y="464"/>
                      <a:pt x="63" y="277"/>
                    </a:cubicBezTo>
                    <a:cubicBezTo>
                      <a:pt x="126" y="98"/>
                      <a:pt x="322" y="0"/>
                      <a:pt x="500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4990625" y="2909088"/>
                <a:ext cx="25928" cy="25928"/>
              </a:xfrm>
              <a:custGeom>
                <a:rect b="b" l="l" r="r" t="t"/>
                <a:pathLst>
                  <a:path extrusionOk="0" h="786" w="786">
                    <a:moveTo>
                      <a:pt x="518" y="63"/>
                    </a:moveTo>
                    <a:cubicBezTo>
                      <a:pt x="696" y="135"/>
                      <a:pt x="785" y="340"/>
                      <a:pt x="714" y="518"/>
                    </a:cubicBezTo>
                    <a:cubicBezTo>
                      <a:pt x="643" y="697"/>
                      <a:pt x="437" y="786"/>
                      <a:pt x="259" y="715"/>
                    </a:cubicBezTo>
                    <a:cubicBezTo>
                      <a:pt x="81" y="643"/>
                      <a:pt x="0" y="438"/>
                      <a:pt x="63" y="260"/>
                    </a:cubicBezTo>
                    <a:cubicBezTo>
                      <a:pt x="134" y="90"/>
                      <a:pt x="339" y="1"/>
                      <a:pt x="518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4954141" y="2993569"/>
                <a:ext cx="25928" cy="26522"/>
              </a:xfrm>
              <a:custGeom>
                <a:rect b="b" l="l" r="r" t="t"/>
                <a:pathLst>
                  <a:path extrusionOk="0" h="804" w="786">
                    <a:moveTo>
                      <a:pt x="535" y="80"/>
                    </a:moveTo>
                    <a:cubicBezTo>
                      <a:pt x="705" y="161"/>
                      <a:pt x="785" y="366"/>
                      <a:pt x="705" y="544"/>
                    </a:cubicBezTo>
                    <a:cubicBezTo>
                      <a:pt x="625" y="723"/>
                      <a:pt x="419" y="803"/>
                      <a:pt x="250" y="714"/>
                    </a:cubicBezTo>
                    <a:cubicBezTo>
                      <a:pt x="71" y="634"/>
                      <a:pt x="0" y="419"/>
                      <a:pt x="71" y="250"/>
                    </a:cubicBezTo>
                    <a:cubicBezTo>
                      <a:pt x="152" y="72"/>
                      <a:pt x="357" y="0"/>
                      <a:pt x="535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4911752" y="3075675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571" y="89"/>
                    </a:moveTo>
                    <a:cubicBezTo>
                      <a:pt x="741" y="179"/>
                      <a:pt x="803" y="393"/>
                      <a:pt x="705" y="562"/>
                    </a:cubicBezTo>
                    <a:cubicBezTo>
                      <a:pt x="607" y="732"/>
                      <a:pt x="393" y="794"/>
                      <a:pt x="223" y="696"/>
                    </a:cubicBezTo>
                    <a:cubicBezTo>
                      <a:pt x="63" y="598"/>
                      <a:pt x="0" y="393"/>
                      <a:pt x="99" y="223"/>
                    </a:cubicBezTo>
                    <a:cubicBezTo>
                      <a:pt x="188" y="63"/>
                      <a:pt x="402" y="0"/>
                      <a:pt x="571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4864382" y="3154515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589" y="108"/>
                    </a:moveTo>
                    <a:cubicBezTo>
                      <a:pt x="749" y="206"/>
                      <a:pt x="803" y="420"/>
                      <a:pt x="696" y="590"/>
                    </a:cubicBezTo>
                    <a:cubicBezTo>
                      <a:pt x="589" y="750"/>
                      <a:pt x="375" y="795"/>
                      <a:pt x="214" y="697"/>
                    </a:cubicBezTo>
                    <a:cubicBezTo>
                      <a:pt x="54" y="590"/>
                      <a:pt x="0" y="376"/>
                      <a:pt x="107" y="215"/>
                    </a:cubicBezTo>
                    <a:cubicBezTo>
                      <a:pt x="214" y="55"/>
                      <a:pt x="428" y="1"/>
                      <a:pt x="589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4812592" y="3230750"/>
                <a:ext cx="25928" cy="26225"/>
              </a:xfrm>
              <a:custGeom>
                <a:rect b="b" l="l" r="r" t="t"/>
                <a:pathLst>
                  <a:path extrusionOk="0" h="795" w="786">
                    <a:moveTo>
                      <a:pt x="598" y="108"/>
                    </a:moveTo>
                    <a:cubicBezTo>
                      <a:pt x="749" y="224"/>
                      <a:pt x="785" y="447"/>
                      <a:pt x="678" y="598"/>
                    </a:cubicBezTo>
                    <a:cubicBezTo>
                      <a:pt x="562" y="759"/>
                      <a:pt x="348" y="794"/>
                      <a:pt x="187" y="679"/>
                    </a:cubicBezTo>
                    <a:cubicBezTo>
                      <a:pt x="36" y="563"/>
                      <a:pt x="0" y="348"/>
                      <a:pt x="116" y="188"/>
                    </a:cubicBezTo>
                    <a:cubicBezTo>
                      <a:pt x="223" y="36"/>
                      <a:pt x="437" y="1"/>
                      <a:pt x="598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4755787" y="3303454"/>
                <a:ext cx="25928" cy="25631"/>
              </a:xfrm>
              <a:custGeom>
                <a:rect b="b" l="l" r="r" t="t"/>
                <a:pathLst>
                  <a:path extrusionOk="0" h="777" w="786">
                    <a:moveTo>
                      <a:pt x="616" y="125"/>
                    </a:moveTo>
                    <a:cubicBezTo>
                      <a:pt x="767" y="250"/>
                      <a:pt x="785" y="464"/>
                      <a:pt x="660" y="616"/>
                    </a:cubicBezTo>
                    <a:cubicBezTo>
                      <a:pt x="527" y="758"/>
                      <a:pt x="304" y="776"/>
                      <a:pt x="161" y="651"/>
                    </a:cubicBezTo>
                    <a:cubicBezTo>
                      <a:pt x="18" y="526"/>
                      <a:pt x="0" y="312"/>
                      <a:pt x="125" y="161"/>
                    </a:cubicBezTo>
                    <a:cubicBezTo>
                      <a:pt x="250" y="18"/>
                      <a:pt x="473" y="0"/>
                      <a:pt x="616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4694266" y="3372002"/>
                <a:ext cx="25631" cy="25631"/>
              </a:xfrm>
              <a:custGeom>
                <a:rect b="b" l="l" r="r" t="t"/>
                <a:pathLst>
                  <a:path extrusionOk="0" h="777" w="777">
                    <a:moveTo>
                      <a:pt x="625" y="134"/>
                    </a:moveTo>
                    <a:cubicBezTo>
                      <a:pt x="768" y="268"/>
                      <a:pt x="777" y="491"/>
                      <a:pt x="643" y="625"/>
                    </a:cubicBezTo>
                    <a:cubicBezTo>
                      <a:pt x="509" y="768"/>
                      <a:pt x="286" y="777"/>
                      <a:pt x="143" y="643"/>
                    </a:cubicBezTo>
                    <a:cubicBezTo>
                      <a:pt x="10" y="509"/>
                      <a:pt x="1" y="286"/>
                      <a:pt x="135" y="152"/>
                    </a:cubicBezTo>
                    <a:cubicBezTo>
                      <a:pt x="268" y="10"/>
                      <a:pt x="491" y="1"/>
                      <a:pt x="625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7"/>
              <p:cNvSpPr/>
              <p:nvPr/>
            </p:nvSpPr>
            <p:spPr>
              <a:xfrm>
                <a:off x="4628950" y="3436756"/>
                <a:ext cx="25334" cy="25631"/>
              </a:xfrm>
              <a:custGeom>
                <a:rect b="b" l="l" r="r" t="t"/>
                <a:pathLst>
                  <a:path extrusionOk="0" h="777" w="768">
                    <a:moveTo>
                      <a:pt x="634" y="152"/>
                    </a:moveTo>
                    <a:cubicBezTo>
                      <a:pt x="768" y="286"/>
                      <a:pt x="759" y="509"/>
                      <a:pt x="616" y="643"/>
                    </a:cubicBezTo>
                    <a:cubicBezTo>
                      <a:pt x="473" y="776"/>
                      <a:pt x="259" y="776"/>
                      <a:pt x="125" y="634"/>
                    </a:cubicBezTo>
                    <a:cubicBezTo>
                      <a:pt x="0" y="491"/>
                      <a:pt x="9" y="268"/>
                      <a:pt x="143" y="134"/>
                    </a:cubicBezTo>
                    <a:cubicBezTo>
                      <a:pt x="286" y="0"/>
                      <a:pt x="500" y="9"/>
                      <a:pt x="634" y="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4558918" y="3497091"/>
                <a:ext cx="25928" cy="25631"/>
              </a:xfrm>
              <a:custGeom>
                <a:rect b="b" l="l" r="r" t="t"/>
                <a:pathLst>
                  <a:path extrusionOk="0" h="777" w="786">
                    <a:moveTo>
                      <a:pt x="669" y="170"/>
                    </a:moveTo>
                    <a:cubicBezTo>
                      <a:pt x="785" y="321"/>
                      <a:pt x="767" y="535"/>
                      <a:pt x="607" y="660"/>
                    </a:cubicBezTo>
                    <a:cubicBezTo>
                      <a:pt x="455" y="776"/>
                      <a:pt x="241" y="758"/>
                      <a:pt x="116" y="607"/>
                    </a:cubicBezTo>
                    <a:cubicBezTo>
                      <a:pt x="0" y="455"/>
                      <a:pt x="18" y="241"/>
                      <a:pt x="170" y="116"/>
                    </a:cubicBezTo>
                    <a:cubicBezTo>
                      <a:pt x="321" y="0"/>
                      <a:pt x="544" y="27"/>
                      <a:pt x="669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4485323" y="3552411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679" y="196"/>
                    </a:moveTo>
                    <a:cubicBezTo>
                      <a:pt x="795" y="348"/>
                      <a:pt x="759" y="571"/>
                      <a:pt x="599" y="678"/>
                    </a:cubicBezTo>
                    <a:cubicBezTo>
                      <a:pt x="438" y="794"/>
                      <a:pt x="224" y="758"/>
                      <a:pt x="108" y="598"/>
                    </a:cubicBezTo>
                    <a:cubicBezTo>
                      <a:pt x="1" y="446"/>
                      <a:pt x="37" y="223"/>
                      <a:pt x="197" y="116"/>
                    </a:cubicBezTo>
                    <a:cubicBezTo>
                      <a:pt x="349" y="0"/>
                      <a:pt x="563" y="45"/>
                      <a:pt x="679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4408528" y="3603607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696" y="206"/>
                    </a:moveTo>
                    <a:cubicBezTo>
                      <a:pt x="794" y="366"/>
                      <a:pt x="741" y="589"/>
                      <a:pt x="580" y="696"/>
                    </a:cubicBezTo>
                    <a:cubicBezTo>
                      <a:pt x="420" y="794"/>
                      <a:pt x="206" y="750"/>
                      <a:pt x="107" y="580"/>
                    </a:cubicBezTo>
                    <a:cubicBezTo>
                      <a:pt x="0" y="420"/>
                      <a:pt x="54" y="206"/>
                      <a:pt x="215" y="99"/>
                    </a:cubicBezTo>
                    <a:cubicBezTo>
                      <a:pt x="375" y="0"/>
                      <a:pt x="589" y="45"/>
                      <a:pt x="696" y="2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4328467" y="3649526"/>
                <a:ext cx="26522" cy="26225"/>
              </a:xfrm>
              <a:custGeom>
                <a:rect b="b" l="l" r="r" t="t"/>
                <a:pathLst>
                  <a:path extrusionOk="0" h="795" w="804">
                    <a:moveTo>
                      <a:pt x="715" y="241"/>
                    </a:moveTo>
                    <a:cubicBezTo>
                      <a:pt x="804" y="410"/>
                      <a:pt x="741" y="616"/>
                      <a:pt x="563" y="705"/>
                    </a:cubicBezTo>
                    <a:cubicBezTo>
                      <a:pt x="393" y="794"/>
                      <a:pt x="179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ubicBezTo>
                      <a:pt x="411" y="0"/>
                      <a:pt x="625" y="71"/>
                      <a:pt x="715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4245801" y="3690133"/>
                <a:ext cx="26489" cy="26225"/>
              </a:xfrm>
              <a:custGeom>
                <a:rect b="b" l="l" r="r" t="t"/>
                <a:pathLst>
                  <a:path extrusionOk="0" h="795" w="803">
                    <a:moveTo>
                      <a:pt x="723" y="250"/>
                    </a:moveTo>
                    <a:cubicBezTo>
                      <a:pt x="803" y="428"/>
                      <a:pt x="723" y="634"/>
                      <a:pt x="544" y="714"/>
                    </a:cubicBezTo>
                    <a:cubicBezTo>
                      <a:pt x="366" y="794"/>
                      <a:pt x="161" y="714"/>
                      <a:pt x="80" y="535"/>
                    </a:cubicBezTo>
                    <a:cubicBezTo>
                      <a:pt x="0" y="366"/>
                      <a:pt x="80" y="152"/>
                      <a:pt x="259" y="80"/>
                    </a:cubicBezTo>
                    <a:cubicBezTo>
                      <a:pt x="428" y="0"/>
                      <a:pt x="633" y="80"/>
                      <a:pt x="723" y="2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4161023" y="3725430"/>
                <a:ext cx="25928" cy="26225"/>
              </a:xfrm>
              <a:custGeom>
                <a:rect b="b" l="l" r="r" t="t"/>
                <a:pathLst>
                  <a:path extrusionOk="0" h="795" w="786">
                    <a:moveTo>
                      <a:pt x="715" y="268"/>
                    </a:moveTo>
                    <a:cubicBezTo>
                      <a:pt x="786" y="447"/>
                      <a:pt x="697" y="652"/>
                      <a:pt x="518" y="723"/>
                    </a:cubicBezTo>
                    <a:cubicBezTo>
                      <a:pt x="331" y="795"/>
                      <a:pt x="135" y="705"/>
                      <a:pt x="63" y="527"/>
                    </a:cubicBezTo>
                    <a:cubicBezTo>
                      <a:pt x="1" y="349"/>
                      <a:pt x="90" y="143"/>
                      <a:pt x="268" y="72"/>
                    </a:cubicBezTo>
                    <a:cubicBezTo>
                      <a:pt x="447" y="1"/>
                      <a:pt x="643" y="90"/>
                      <a:pt x="715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4073936" y="3755746"/>
                <a:ext cx="25631" cy="25334"/>
              </a:xfrm>
              <a:custGeom>
                <a:rect b="b" l="l" r="r" t="t"/>
                <a:pathLst>
                  <a:path extrusionOk="0" h="768" w="777">
                    <a:moveTo>
                      <a:pt x="723" y="286"/>
                    </a:moveTo>
                    <a:cubicBezTo>
                      <a:pt x="776" y="464"/>
                      <a:pt x="678" y="670"/>
                      <a:pt x="491" y="714"/>
                    </a:cubicBezTo>
                    <a:cubicBezTo>
                      <a:pt x="304" y="768"/>
                      <a:pt x="107" y="661"/>
                      <a:pt x="54" y="482"/>
                    </a:cubicBezTo>
                    <a:cubicBezTo>
                      <a:pt x="0" y="295"/>
                      <a:pt x="98" y="108"/>
                      <a:pt x="286" y="54"/>
                    </a:cubicBezTo>
                    <a:cubicBezTo>
                      <a:pt x="473" y="1"/>
                      <a:pt x="660" y="99"/>
                      <a:pt x="723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3985067" y="3779596"/>
                <a:ext cx="25334" cy="25334"/>
              </a:xfrm>
              <a:custGeom>
                <a:rect b="b" l="l" r="r" t="t"/>
                <a:pathLst>
                  <a:path extrusionOk="0" h="768" w="768">
                    <a:moveTo>
                      <a:pt x="723" y="303"/>
                    </a:moveTo>
                    <a:cubicBezTo>
                      <a:pt x="767" y="491"/>
                      <a:pt x="651" y="678"/>
                      <a:pt x="464" y="723"/>
                    </a:cubicBezTo>
                    <a:cubicBezTo>
                      <a:pt x="277" y="767"/>
                      <a:pt x="80" y="651"/>
                      <a:pt x="45" y="464"/>
                    </a:cubicBezTo>
                    <a:cubicBezTo>
                      <a:pt x="0" y="277"/>
                      <a:pt x="116" y="89"/>
                      <a:pt x="303" y="45"/>
                    </a:cubicBezTo>
                    <a:cubicBezTo>
                      <a:pt x="491" y="0"/>
                      <a:pt x="678" y="116"/>
                      <a:pt x="723" y="3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3895012" y="3798135"/>
                <a:ext cx="24741" cy="24741"/>
              </a:xfrm>
              <a:custGeom>
                <a:rect b="b" l="l" r="r" t="t"/>
                <a:pathLst>
                  <a:path extrusionOk="0" h="750" w="750">
                    <a:moveTo>
                      <a:pt x="723" y="312"/>
                    </a:moveTo>
                    <a:cubicBezTo>
                      <a:pt x="750" y="500"/>
                      <a:pt x="625" y="687"/>
                      <a:pt x="428" y="714"/>
                    </a:cubicBezTo>
                    <a:cubicBezTo>
                      <a:pt x="241" y="750"/>
                      <a:pt x="63" y="625"/>
                      <a:pt x="27" y="437"/>
                    </a:cubicBezTo>
                    <a:cubicBezTo>
                      <a:pt x="0" y="250"/>
                      <a:pt x="125" y="63"/>
                      <a:pt x="312" y="36"/>
                    </a:cubicBezTo>
                    <a:cubicBezTo>
                      <a:pt x="509" y="0"/>
                      <a:pt x="687" y="125"/>
                      <a:pt x="723" y="3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3804065" y="3811066"/>
                <a:ext cx="24180" cy="24477"/>
              </a:xfrm>
              <a:custGeom>
                <a:rect b="b" l="l" r="r" t="t"/>
                <a:pathLst>
                  <a:path extrusionOk="0" h="742" w="733">
                    <a:moveTo>
                      <a:pt x="714" y="322"/>
                    </a:moveTo>
                    <a:cubicBezTo>
                      <a:pt x="732" y="518"/>
                      <a:pt x="589" y="688"/>
                      <a:pt x="402" y="714"/>
                    </a:cubicBezTo>
                    <a:cubicBezTo>
                      <a:pt x="206" y="741"/>
                      <a:pt x="36" y="590"/>
                      <a:pt x="18" y="402"/>
                    </a:cubicBezTo>
                    <a:cubicBezTo>
                      <a:pt x="1" y="206"/>
                      <a:pt x="134" y="45"/>
                      <a:pt x="331" y="19"/>
                    </a:cubicBezTo>
                    <a:cubicBezTo>
                      <a:pt x="518" y="1"/>
                      <a:pt x="688" y="135"/>
                      <a:pt x="714" y="3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712558" y="3817828"/>
                <a:ext cx="23553" cy="23289"/>
              </a:xfrm>
              <a:custGeom>
                <a:rect b="b" l="l" r="r" t="t"/>
                <a:pathLst>
                  <a:path extrusionOk="0" h="706" w="714">
                    <a:moveTo>
                      <a:pt x="696" y="349"/>
                    </a:moveTo>
                    <a:cubicBezTo>
                      <a:pt x="714" y="536"/>
                      <a:pt x="562" y="697"/>
                      <a:pt x="366" y="706"/>
                    </a:cubicBezTo>
                    <a:cubicBezTo>
                      <a:pt x="170" y="706"/>
                      <a:pt x="9" y="554"/>
                      <a:pt x="0" y="367"/>
                    </a:cubicBezTo>
                    <a:cubicBezTo>
                      <a:pt x="0" y="170"/>
                      <a:pt x="143" y="10"/>
                      <a:pt x="339" y="10"/>
                    </a:cubicBezTo>
                    <a:cubicBezTo>
                      <a:pt x="526" y="1"/>
                      <a:pt x="687" y="153"/>
                      <a:pt x="696" y="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3620127" y="3818422"/>
                <a:ext cx="23586" cy="23289"/>
              </a:xfrm>
              <a:custGeom>
                <a:rect b="b" l="l" r="r" t="t"/>
                <a:pathLst>
                  <a:path extrusionOk="0" h="706" w="715">
                    <a:moveTo>
                      <a:pt x="706" y="367"/>
                    </a:moveTo>
                    <a:cubicBezTo>
                      <a:pt x="706" y="554"/>
                      <a:pt x="545" y="706"/>
                      <a:pt x="349" y="706"/>
                    </a:cubicBezTo>
                    <a:cubicBezTo>
                      <a:pt x="153" y="697"/>
                      <a:pt x="1" y="536"/>
                      <a:pt x="10" y="349"/>
                    </a:cubicBezTo>
                    <a:cubicBezTo>
                      <a:pt x="19" y="152"/>
                      <a:pt x="179" y="1"/>
                      <a:pt x="367" y="10"/>
                    </a:cubicBezTo>
                    <a:cubicBezTo>
                      <a:pt x="563" y="10"/>
                      <a:pt x="715" y="170"/>
                      <a:pt x="706" y="3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3527729" y="3813144"/>
                <a:ext cx="24180" cy="23850"/>
              </a:xfrm>
              <a:custGeom>
                <a:rect b="b" l="l" r="r" t="t"/>
                <a:pathLst>
                  <a:path extrusionOk="0" h="723" w="733">
                    <a:moveTo>
                      <a:pt x="723" y="393"/>
                    </a:moveTo>
                    <a:cubicBezTo>
                      <a:pt x="705" y="580"/>
                      <a:pt x="536" y="723"/>
                      <a:pt x="340" y="705"/>
                    </a:cubicBezTo>
                    <a:cubicBezTo>
                      <a:pt x="143" y="696"/>
                      <a:pt x="1" y="527"/>
                      <a:pt x="19" y="339"/>
                    </a:cubicBezTo>
                    <a:cubicBezTo>
                      <a:pt x="36" y="143"/>
                      <a:pt x="206" y="0"/>
                      <a:pt x="402" y="18"/>
                    </a:cubicBezTo>
                    <a:cubicBezTo>
                      <a:pt x="590" y="27"/>
                      <a:pt x="732" y="196"/>
                      <a:pt x="723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3435924" y="3802258"/>
                <a:ext cx="24741" cy="24444"/>
              </a:xfrm>
              <a:custGeom>
                <a:rect b="b" l="l" r="r" t="t"/>
                <a:pathLst>
                  <a:path extrusionOk="0" h="741" w="750">
                    <a:moveTo>
                      <a:pt x="723" y="419"/>
                    </a:moveTo>
                    <a:cubicBezTo>
                      <a:pt x="696" y="607"/>
                      <a:pt x="518" y="741"/>
                      <a:pt x="322" y="714"/>
                    </a:cubicBezTo>
                    <a:cubicBezTo>
                      <a:pt x="134" y="687"/>
                      <a:pt x="0" y="500"/>
                      <a:pt x="36" y="312"/>
                    </a:cubicBezTo>
                    <a:cubicBezTo>
                      <a:pt x="63" y="125"/>
                      <a:pt x="241" y="0"/>
                      <a:pt x="429" y="27"/>
                    </a:cubicBezTo>
                    <a:cubicBezTo>
                      <a:pt x="616" y="54"/>
                      <a:pt x="750" y="223"/>
                      <a:pt x="723" y="4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3345275" y="3784874"/>
                <a:ext cx="25038" cy="25071"/>
              </a:xfrm>
              <a:custGeom>
                <a:rect b="b" l="l" r="r" t="t"/>
                <a:pathLst>
                  <a:path extrusionOk="0" h="760" w="759">
                    <a:moveTo>
                      <a:pt x="723" y="456"/>
                    </a:moveTo>
                    <a:cubicBezTo>
                      <a:pt x="679" y="643"/>
                      <a:pt x="500" y="759"/>
                      <a:pt x="304" y="723"/>
                    </a:cubicBezTo>
                    <a:cubicBezTo>
                      <a:pt x="117" y="679"/>
                      <a:pt x="1" y="491"/>
                      <a:pt x="36" y="304"/>
                    </a:cubicBezTo>
                    <a:cubicBezTo>
                      <a:pt x="81" y="117"/>
                      <a:pt x="268" y="1"/>
                      <a:pt x="456" y="36"/>
                    </a:cubicBezTo>
                    <a:cubicBezTo>
                      <a:pt x="643" y="81"/>
                      <a:pt x="759" y="268"/>
                      <a:pt x="723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3255516" y="3761914"/>
                <a:ext cx="25928" cy="25664"/>
              </a:xfrm>
              <a:custGeom>
                <a:rect b="b" l="l" r="r" t="t"/>
                <a:pathLst>
                  <a:path extrusionOk="0" h="778" w="786">
                    <a:moveTo>
                      <a:pt x="732" y="483"/>
                    </a:moveTo>
                    <a:cubicBezTo>
                      <a:pt x="679" y="670"/>
                      <a:pt x="483" y="777"/>
                      <a:pt x="295" y="724"/>
                    </a:cubicBezTo>
                    <a:cubicBezTo>
                      <a:pt x="108" y="670"/>
                      <a:pt x="1" y="474"/>
                      <a:pt x="54" y="295"/>
                    </a:cubicBezTo>
                    <a:cubicBezTo>
                      <a:pt x="117" y="108"/>
                      <a:pt x="304" y="1"/>
                      <a:pt x="491" y="54"/>
                    </a:cubicBezTo>
                    <a:cubicBezTo>
                      <a:pt x="670" y="108"/>
                      <a:pt x="786" y="295"/>
                      <a:pt x="732" y="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3167538" y="3733974"/>
                <a:ext cx="26225" cy="25631"/>
              </a:xfrm>
              <a:custGeom>
                <a:rect b="b" l="l" r="r" t="t"/>
                <a:pathLst>
                  <a:path extrusionOk="0" h="777" w="795">
                    <a:moveTo>
                      <a:pt x="732" y="491"/>
                    </a:moveTo>
                    <a:cubicBezTo>
                      <a:pt x="669" y="678"/>
                      <a:pt x="464" y="777"/>
                      <a:pt x="286" y="714"/>
                    </a:cubicBezTo>
                    <a:cubicBezTo>
                      <a:pt x="99" y="652"/>
                      <a:pt x="0" y="446"/>
                      <a:pt x="72" y="268"/>
                    </a:cubicBezTo>
                    <a:cubicBezTo>
                      <a:pt x="134" y="90"/>
                      <a:pt x="339" y="0"/>
                      <a:pt x="518" y="54"/>
                    </a:cubicBezTo>
                    <a:cubicBezTo>
                      <a:pt x="696" y="116"/>
                      <a:pt x="794" y="313"/>
                      <a:pt x="732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3081903" y="3699535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714" y="545"/>
                    </a:moveTo>
                    <a:cubicBezTo>
                      <a:pt x="643" y="714"/>
                      <a:pt x="437" y="795"/>
                      <a:pt x="259" y="714"/>
                    </a:cubicBezTo>
                    <a:cubicBezTo>
                      <a:pt x="81" y="634"/>
                      <a:pt x="0" y="429"/>
                      <a:pt x="81" y="250"/>
                    </a:cubicBezTo>
                    <a:cubicBezTo>
                      <a:pt x="161" y="81"/>
                      <a:pt x="366" y="1"/>
                      <a:pt x="536" y="81"/>
                    </a:cubicBezTo>
                    <a:cubicBezTo>
                      <a:pt x="714" y="152"/>
                      <a:pt x="794" y="366"/>
                      <a:pt x="714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2998609" y="3660115"/>
                <a:ext cx="26225" cy="26225"/>
              </a:xfrm>
              <a:custGeom>
                <a:rect b="b" l="l" r="r" t="t"/>
                <a:pathLst>
                  <a:path extrusionOk="0" h="795" w="795">
                    <a:moveTo>
                      <a:pt x="714" y="553"/>
                    </a:moveTo>
                    <a:cubicBezTo>
                      <a:pt x="625" y="723"/>
                      <a:pt x="411" y="794"/>
                      <a:pt x="242" y="705"/>
                    </a:cubicBezTo>
                    <a:cubicBezTo>
                      <a:pt x="72" y="616"/>
                      <a:pt x="1" y="402"/>
                      <a:pt x="90" y="232"/>
                    </a:cubicBezTo>
                    <a:cubicBezTo>
                      <a:pt x="179" y="63"/>
                      <a:pt x="393" y="0"/>
                      <a:pt x="563" y="81"/>
                    </a:cubicBezTo>
                    <a:cubicBezTo>
                      <a:pt x="732" y="170"/>
                      <a:pt x="795" y="384"/>
                      <a:pt x="714" y="5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2917691" y="3615681"/>
                <a:ext cx="26522" cy="25928"/>
              </a:xfrm>
              <a:custGeom>
                <a:rect b="b" l="l" r="r" t="t"/>
                <a:pathLst>
                  <a:path extrusionOk="0" h="786" w="804">
                    <a:moveTo>
                      <a:pt x="705" y="571"/>
                    </a:moveTo>
                    <a:cubicBezTo>
                      <a:pt x="616" y="732"/>
                      <a:pt x="393" y="785"/>
                      <a:pt x="232" y="687"/>
                    </a:cubicBezTo>
                    <a:cubicBezTo>
                      <a:pt x="63" y="598"/>
                      <a:pt x="0" y="384"/>
                      <a:pt x="107" y="214"/>
                    </a:cubicBezTo>
                    <a:cubicBezTo>
                      <a:pt x="206" y="54"/>
                      <a:pt x="420" y="0"/>
                      <a:pt x="589" y="89"/>
                    </a:cubicBezTo>
                    <a:cubicBezTo>
                      <a:pt x="750" y="188"/>
                      <a:pt x="803" y="402"/>
                      <a:pt x="705" y="5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2840599" y="3565639"/>
                <a:ext cx="25928" cy="26522"/>
              </a:xfrm>
              <a:custGeom>
                <a:rect b="b" l="l" r="r" t="t"/>
                <a:pathLst>
                  <a:path extrusionOk="0" h="804" w="786">
                    <a:moveTo>
                      <a:pt x="678" y="607"/>
                    </a:moveTo>
                    <a:cubicBezTo>
                      <a:pt x="571" y="768"/>
                      <a:pt x="357" y="804"/>
                      <a:pt x="196" y="688"/>
                    </a:cubicBezTo>
                    <a:cubicBezTo>
                      <a:pt x="36" y="580"/>
                      <a:pt x="0" y="357"/>
                      <a:pt x="107" y="197"/>
                    </a:cubicBezTo>
                    <a:cubicBezTo>
                      <a:pt x="214" y="45"/>
                      <a:pt x="428" y="1"/>
                      <a:pt x="589" y="117"/>
                    </a:cubicBezTo>
                    <a:cubicBezTo>
                      <a:pt x="741" y="224"/>
                      <a:pt x="785" y="447"/>
                      <a:pt x="678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2766410" y="3511209"/>
                <a:ext cx="25961" cy="25928"/>
              </a:xfrm>
              <a:custGeom>
                <a:rect b="b" l="l" r="r" t="t"/>
                <a:pathLst>
                  <a:path extrusionOk="0" h="786" w="787">
                    <a:moveTo>
                      <a:pt x="670" y="607"/>
                    </a:moveTo>
                    <a:cubicBezTo>
                      <a:pt x="554" y="759"/>
                      <a:pt x="331" y="785"/>
                      <a:pt x="179" y="669"/>
                    </a:cubicBezTo>
                    <a:cubicBezTo>
                      <a:pt x="28" y="544"/>
                      <a:pt x="1" y="330"/>
                      <a:pt x="117" y="179"/>
                    </a:cubicBezTo>
                    <a:cubicBezTo>
                      <a:pt x="242" y="27"/>
                      <a:pt x="456" y="0"/>
                      <a:pt x="608" y="116"/>
                    </a:cubicBezTo>
                    <a:cubicBezTo>
                      <a:pt x="759" y="241"/>
                      <a:pt x="786" y="455"/>
                      <a:pt x="670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2695520" y="3452360"/>
                <a:ext cx="25928" cy="25631"/>
              </a:xfrm>
              <a:custGeom>
                <a:rect b="b" l="l" r="r" t="t"/>
                <a:pathLst>
                  <a:path extrusionOk="0" h="777" w="786">
                    <a:moveTo>
                      <a:pt x="660" y="616"/>
                    </a:moveTo>
                    <a:cubicBezTo>
                      <a:pt x="535" y="758"/>
                      <a:pt x="312" y="776"/>
                      <a:pt x="170" y="642"/>
                    </a:cubicBezTo>
                    <a:cubicBezTo>
                      <a:pt x="18" y="517"/>
                      <a:pt x="0" y="303"/>
                      <a:pt x="134" y="161"/>
                    </a:cubicBezTo>
                    <a:cubicBezTo>
                      <a:pt x="259" y="18"/>
                      <a:pt x="482" y="0"/>
                      <a:pt x="633" y="125"/>
                    </a:cubicBezTo>
                    <a:cubicBezTo>
                      <a:pt x="776" y="250"/>
                      <a:pt x="785" y="473"/>
                      <a:pt x="660" y="6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2629281" y="3388793"/>
                <a:ext cx="25071" cy="25631"/>
              </a:xfrm>
              <a:custGeom>
                <a:rect b="b" l="l" r="r" t="t"/>
                <a:pathLst>
                  <a:path extrusionOk="0" h="777" w="760">
                    <a:moveTo>
                      <a:pt x="625" y="642"/>
                    </a:moveTo>
                    <a:cubicBezTo>
                      <a:pt x="491" y="776"/>
                      <a:pt x="268" y="767"/>
                      <a:pt x="135" y="633"/>
                    </a:cubicBezTo>
                    <a:cubicBezTo>
                      <a:pt x="1" y="491"/>
                      <a:pt x="1" y="268"/>
                      <a:pt x="144" y="134"/>
                    </a:cubicBezTo>
                    <a:cubicBezTo>
                      <a:pt x="277" y="0"/>
                      <a:pt x="500" y="0"/>
                      <a:pt x="634" y="143"/>
                    </a:cubicBezTo>
                    <a:cubicBezTo>
                      <a:pt x="759" y="277"/>
                      <a:pt x="759" y="500"/>
                      <a:pt x="625" y="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2566605" y="3320805"/>
                <a:ext cx="25631" cy="25928"/>
              </a:xfrm>
              <a:custGeom>
                <a:rect b="b" l="l" r="r" t="t"/>
                <a:pathLst>
                  <a:path extrusionOk="0" h="786" w="777">
                    <a:moveTo>
                      <a:pt x="616" y="652"/>
                    </a:moveTo>
                    <a:cubicBezTo>
                      <a:pt x="473" y="785"/>
                      <a:pt x="259" y="768"/>
                      <a:pt x="125" y="616"/>
                    </a:cubicBezTo>
                    <a:cubicBezTo>
                      <a:pt x="1" y="473"/>
                      <a:pt x="18" y="250"/>
                      <a:pt x="161" y="125"/>
                    </a:cubicBezTo>
                    <a:cubicBezTo>
                      <a:pt x="313" y="0"/>
                      <a:pt x="527" y="18"/>
                      <a:pt x="652" y="161"/>
                    </a:cubicBezTo>
                    <a:cubicBezTo>
                      <a:pt x="777" y="304"/>
                      <a:pt x="768" y="527"/>
                      <a:pt x="616" y="6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2508052" y="3249288"/>
                <a:ext cx="26225" cy="25928"/>
              </a:xfrm>
              <a:custGeom>
                <a:rect b="b" l="l" r="r" t="t"/>
                <a:pathLst>
                  <a:path extrusionOk="0" h="786" w="795">
                    <a:moveTo>
                      <a:pt x="616" y="670"/>
                    </a:moveTo>
                    <a:cubicBezTo>
                      <a:pt x="464" y="786"/>
                      <a:pt x="241" y="759"/>
                      <a:pt x="125" y="607"/>
                    </a:cubicBezTo>
                    <a:cubicBezTo>
                      <a:pt x="0" y="447"/>
                      <a:pt x="27" y="232"/>
                      <a:pt x="188" y="117"/>
                    </a:cubicBezTo>
                    <a:cubicBezTo>
                      <a:pt x="339" y="1"/>
                      <a:pt x="562" y="27"/>
                      <a:pt x="678" y="179"/>
                    </a:cubicBezTo>
                    <a:cubicBezTo>
                      <a:pt x="794" y="331"/>
                      <a:pt x="768" y="554"/>
                      <a:pt x="616" y="6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2454777" y="3173945"/>
                <a:ext cx="26225" cy="26522"/>
              </a:xfrm>
              <a:custGeom>
                <a:rect b="b" l="l" r="r" t="t"/>
                <a:pathLst>
                  <a:path extrusionOk="0" h="804" w="795">
                    <a:moveTo>
                      <a:pt x="589" y="697"/>
                    </a:moveTo>
                    <a:cubicBezTo>
                      <a:pt x="429" y="804"/>
                      <a:pt x="215" y="759"/>
                      <a:pt x="108" y="590"/>
                    </a:cubicBezTo>
                    <a:cubicBezTo>
                      <a:pt x="1" y="429"/>
                      <a:pt x="45" y="206"/>
                      <a:pt x="206" y="108"/>
                    </a:cubicBezTo>
                    <a:cubicBezTo>
                      <a:pt x="375" y="1"/>
                      <a:pt x="589" y="45"/>
                      <a:pt x="688" y="206"/>
                    </a:cubicBezTo>
                    <a:cubicBezTo>
                      <a:pt x="795" y="367"/>
                      <a:pt x="750" y="590"/>
                      <a:pt x="589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2406517" y="3095369"/>
                <a:ext cx="26225" cy="26522"/>
              </a:xfrm>
              <a:custGeom>
                <a:rect b="b" l="l" r="r" t="t"/>
                <a:pathLst>
                  <a:path extrusionOk="0" h="804" w="795">
                    <a:moveTo>
                      <a:pt x="571" y="706"/>
                    </a:moveTo>
                    <a:cubicBezTo>
                      <a:pt x="402" y="804"/>
                      <a:pt x="188" y="741"/>
                      <a:pt x="99" y="572"/>
                    </a:cubicBezTo>
                    <a:cubicBezTo>
                      <a:pt x="1" y="402"/>
                      <a:pt x="54" y="197"/>
                      <a:pt x="224" y="99"/>
                    </a:cubicBezTo>
                    <a:cubicBezTo>
                      <a:pt x="393" y="1"/>
                      <a:pt x="607" y="63"/>
                      <a:pt x="696" y="233"/>
                    </a:cubicBezTo>
                    <a:cubicBezTo>
                      <a:pt x="795" y="393"/>
                      <a:pt x="732" y="607"/>
                      <a:pt x="571" y="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2362973" y="3014450"/>
                <a:ext cx="26225" cy="25928"/>
              </a:xfrm>
              <a:custGeom>
                <a:rect b="b" l="l" r="r" t="t"/>
                <a:pathLst>
                  <a:path extrusionOk="0" h="786" w="795">
                    <a:moveTo>
                      <a:pt x="553" y="705"/>
                    </a:moveTo>
                    <a:cubicBezTo>
                      <a:pt x="384" y="786"/>
                      <a:pt x="179" y="723"/>
                      <a:pt x="89" y="545"/>
                    </a:cubicBezTo>
                    <a:cubicBezTo>
                      <a:pt x="0" y="375"/>
                      <a:pt x="63" y="161"/>
                      <a:pt x="241" y="81"/>
                    </a:cubicBezTo>
                    <a:cubicBezTo>
                      <a:pt x="411" y="1"/>
                      <a:pt x="625" y="72"/>
                      <a:pt x="714" y="241"/>
                    </a:cubicBezTo>
                    <a:cubicBezTo>
                      <a:pt x="794" y="411"/>
                      <a:pt x="732" y="616"/>
                      <a:pt x="553" y="7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2325004" y="2930299"/>
                <a:ext cx="25928" cy="26522"/>
              </a:xfrm>
              <a:custGeom>
                <a:rect b="b" l="l" r="r" t="t"/>
                <a:pathLst>
                  <a:path extrusionOk="0" h="804" w="786">
                    <a:moveTo>
                      <a:pt x="527" y="723"/>
                    </a:moveTo>
                    <a:cubicBezTo>
                      <a:pt x="348" y="803"/>
                      <a:pt x="143" y="714"/>
                      <a:pt x="72" y="535"/>
                    </a:cubicBezTo>
                    <a:cubicBezTo>
                      <a:pt x="0" y="348"/>
                      <a:pt x="90" y="143"/>
                      <a:pt x="268" y="72"/>
                    </a:cubicBezTo>
                    <a:cubicBezTo>
                      <a:pt x="446" y="0"/>
                      <a:pt x="643" y="89"/>
                      <a:pt x="714" y="268"/>
                    </a:cubicBezTo>
                    <a:cubicBezTo>
                      <a:pt x="785" y="446"/>
                      <a:pt x="696" y="651"/>
                      <a:pt x="52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292644" y="2844367"/>
                <a:ext cx="25928" cy="25928"/>
              </a:xfrm>
              <a:custGeom>
                <a:rect b="b" l="l" r="r" t="t"/>
                <a:pathLst>
                  <a:path extrusionOk="0" h="786" w="786">
                    <a:moveTo>
                      <a:pt x="509" y="714"/>
                    </a:moveTo>
                    <a:cubicBezTo>
                      <a:pt x="330" y="785"/>
                      <a:pt x="125" y="687"/>
                      <a:pt x="63" y="500"/>
                    </a:cubicBezTo>
                    <a:cubicBezTo>
                      <a:pt x="0" y="312"/>
                      <a:pt x="98" y="116"/>
                      <a:pt x="286" y="54"/>
                    </a:cubicBezTo>
                    <a:cubicBezTo>
                      <a:pt x="464" y="0"/>
                      <a:pt x="660" y="98"/>
                      <a:pt x="723" y="277"/>
                    </a:cubicBezTo>
                    <a:cubicBezTo>
                      <a:pt x="785" y="455"/>
                      <a:pt x="687" y="651"/>
                      <a:pt x="50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2265858" y="2756356"/>
                <a:ext cx="25631" cy="25367"/>
              </a:xfrm>
              <a:custGeom>
                <a:rect b="b" l="l" r="r" t="t"/>
                <a:pathLst>
                  <a:path extrusionOk="0" h="769" w="777">
                    <a:moveTo>
                      <a:pt x="482" y="723"/>
                    </a:moveTo>
                    <a:cubicBezTo>
                      <a:pt x="304" y="768"/>
                      <a:pt x="107" y="661"/>
                      <a:pt x="54" y="474"/>
                    </a:cubicBezTo>
                    <a:cubicBezTo>
                      <a:pt x="0" y="286"/>
                      <a:pt x="107" y="99"/>
                      <a:pt x="295" y="45"/>
                    </a:cubicBezTo>
                    <a:cubicBezTo>
                      <a:pt x="482" y="1"/>
                      <a:pt x="669" y="108"/>
                      <a:pt x="723" y="295"/>
                    </a:cubicBezTo>
                    <a:cubicBezTo>
                      <a:pt x="776" y="474"/>
                      <a:pt x="669" y="670"/>
                      <a:pt x="48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2244944" y="2666894"/>
                <a:ext cx="24774" cy="25071"/>
              </a:xfrm>
              <a:custGeom>
                <a:rect b="b" l="l" r="r" t="t"/>
                <a:pathLst>
                  <a:path extrusionOk="0" h="760" w="751">
                    <a:moveTo>
                      <a:pt x="447" y="723"/>
                    </a:moveTo>
                    <a:cubicBezTo>
                      <a:pt x="260" y="759"/>
                      <a:pt x="63" y="643"/>
                      <a:pt x="37" y="447"/>
                    </a:cubicBezTo>
                    <a:cubicBezTo>
                      <a:pt x="1" y="260"/>
                      <a:pt x="126" y="72"/>
                      <a:pt x="313" y="37"/>
                    </a:cubicBezTo>
                    <a:cubicBezTo>
                      <a:pt x="500" y="1"/>
                      <a:pt x="679" y="126"/>
                      <a:pt x="715" y="313"/>
                    </a:cubicBezTo>
                    <a:cubicBezTo>
                      <a:pt x="750" y="500"/>
                      <a:pt x="643" y="679"/>
                      <a:pt x="44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2230231" y="2576278"/>
                <a:ext cx="24180" cy="24444"/>
              </a:xfrm>
              <a:custGeom>
                <a:rect b="b" l="l" r="r" t="t"/>
                <a:pathLst>
                  <a:path extrusionOk="0" h="741" w="733">
                    <a:moveTo>
                      <a:pt x="411" y="714"/>
                    </a:moveTo>
                    <a:cubicBezTo>
                      <a:pt x="224" y="741"/>
                      <a:pt x="45" y="607"/>
                      <a:pt x="19" y="420"/>
                    </a:cubicBezTo>
                    <a:cubicBezTo>
                      <a:pt x="1" y="223"/>
                      <a:pt x="135" y="45"/>
                      <a:pt x="322" y="27"/>
                    </a:cubicBezTo>
                    <a:cubicBezTo>
                      <a:pt x="509" y="0"/>
                      <a:pt x="688" y="134"/>
                      <a:pt x="715" y="321"/>
                    </a:cubicBezTo>
                    <a:cubicBezTo>
                      <a:pt x="732" y="509"/>
                      <a:pt x="599" y="687"/>
                      <a:pt x="411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2220830" y="2484737"/>
                <a:ext cx="23850" cy="24180"/>
              </a:xfrm>
              <a:custGeom>
                <a:rect b="b" l="l" r="r" t="t"/>
                <a:pathLst>
                  <a:path extrusionOk="0" h="733" w="723">
                    <a:moveTo>
                      <a:pt x="393" y="714"/>
                    </a:moveTo>
                    <a:cubicBezTo>
                      <a:pt x="197" y="732"/>
                      <a:pt x="36" y="581"/>
                      <a:pt x="18" y="393"/>
                    </a:cubicBezTo>
                    <a:cubicBezTo>
                      <a:pt x="0" y="197"/>
                      <a:pt x="143" y="28"/>
                      <a:pt x="339" y="19"/>
                    </a:cubicBezTo>
                    <a:cubicBezTo>
                      <a:pt x="527" y="1"/>
                      <a:pt x="696" y="152"/>
                      <a:pt x="714" y="340"/>
                    </a:cubicBezTo>
                    <a:cubicBezTo>
                      <a:pt x="723" y="527"/>
                      <a:pt x="580" y="697"/>
                      <a:pt x="393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2217300" y="2393230"/>
                <a:ext cx="23289" cy="22992"/>
              </a:xfrm>
              <a:custGeom>
                <a:rect b="b" l="l" r="r" t="t"/>
                <a:pathLst>
                  <a:path extrusionOk="0" h="697" w="706">
                    <a:moveTo>
                      <a:pt x="366" y="696"/>
                    </a:moveTo>
                    <a:cubicBezTo>
                      <a:pt x="170" y="696"/>
                      <a:pt x="9" y="545"/>
                      <a:pt x="9" y="348"/>
                    </a:cubicBezTo>
                    <a:cubicBezTo>
                      <a:pt x="0" y="152"/>
                      <a:pt x="152" y="0"/>
                      <a:pt x="348" y="0"/>
                    </a:cubicBezTo>
                    <a:cubicBezTo>
                      <a:pt x="536" y="0"/>
                      <a:pt x="696" y="152"/>
                      <a:pt x="705" y="348"/>
                    </a:cubicBezTo>
                    <a:cubicBezTo>
                      <a:pt x="705" y="536"/>
                      <a:pt x="553" y="696"/>
                      <a:pt x="366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" name="Google Shape;643;p7"/>
            <p:cNvGrpSpPr/>
            <p:nvPr/>
          </p:nvGrpSpPr>
          <p:grpSpPr>
            <a:xfrm>
              <a:off x="6380917" y="266741"/>
              <a:ext cx="4695857" cy="4588600"/>
              <a:chOff x="2351369" y="1106322"/>
              <a:chExt cx="2633978" cy="2573817"/>
            </a:xfrm>
          </p:grpSpPr>
          <p:sp>
            <p:nvSpPr>
              <p:cNvPr id="644" name="Google Shape;644;p7"/>
              <p:cNvSpPr/>
              <p:nvPr/>
            </p:nvSpPr>
            <p:spPr>
              <a:xfrm>
                <a:off x="2379731" y="1106322"/>
                <a:ext cx="2573553" cy="2573817"/>
              </a:xfrm>
              <a:custGeom>
                <a:rect b="b" l="l" r="r" t="t"/>
                <a:pathLst>
                  <a:path extrusionOk="0" h="78024" w="78016">
                    <a:moveTo>
                      <a:pt x="39012" y="233"/>
                    </a:moveTo>
                    <a:cubicBezTo>
                      <a:pt x="17629" y="233"/>
                      <a:pt x="233" y="17629"/>
                      <a:pt x="233" y="39012"/>
                    </a:cubicBezTo>
                    <a:cubicBezTo>
                      <a:pt x="233" y="60387"/>
                      <a:pt x="17629" y="77783"/>
                      <a:pt x="39012" y="77783"/>
                    </a:cubicBezTo>
                    <a:cubicBezTo>
                      <a:pt x="60387" y="77783"/>
                      <a:pt x="77783" y="60387"/>
                      <a:pt x="77783" y="39012"/>
                    </a:cubicBezTo>
                    <a:cubicBezTo>
                      <a:pt x="77783" y="17629"/>
                      <a:pt x="60387" y="233"/>
                      <a:pt x="39012" y="233"/>
                    </a:cubicBezTo>
                    <a:close/>
                    <a:moveTo>
                      <a:pt x="39012" y="78024"/>
                    </a:moveTo>
                    <a:cubicBezTo>
                      <a:pt x="17495" y="78024"/>
                      <a:pt x="1" y="60521"/>
                      <a:pt x="1" y="39012"/>
                    </a:cubicBezTo>
                    <a:cubicBezTo>
                      <a:pt x="1" y="17504"/>
                      <a:pt x="17495" y="1"/>
                      <a:pt x="39012" y="1"/>
                    </a:cubicBezTo>
                    <a:cubicBezTo>
                      <a:pt x="60521" y="1"/>
                      <a:pt x="78015" y="17504"/>
                      <a:pt x="78015" y="39012"/>
                    </a:cubicBezTo>
                    <a:cubicBezTo>
                      <a:pt x="78015" y="60521"/>
                      <a:pt x="60521" y="78024"/>
                      <a:pt x="39012" y="78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4257280" y="1239063"/>
                <a:ext cx="66536" cy="66536"/>
              </a:xfrm>
              <a:custGeom>
                <a:rect b="b" l="l" r="r" t="t"/>
                <a:pathLst>
                  <a:path extrusionOk="0" h="2017" w="2017">
                    <a:moveTo>
                      <a:pt x="0" y="1008"/>
                    </a:moveTo>
                    <a:cubicBezTo>
                      <a:pt x="0" y="455"/>
                      <a:pt x="455" y="0"/>
                      <a:pt x="1008" y="0"/>
                    </a:cubicBezTo>
                    <a:cubicBezTo>
                      <a:pt x="1561" y="0"/>
                      <a:pt x="2016" y="455"/>
                      <a:pt x="2016" y="1008"/>
                    </a:cubicBezTo>
                    <a:cubicBezTo>
                      <a:pt x="2016" y="1561"/>
                      <a:pt x="1561" y="2016"/>
                      <a:pt x="1008" y="2016"/>
                    </a:cubicBezTo>
                    <a:cubicBezTo>
                      <a:pt x="455" y="2016"/>
                      <a:pt x="0" y="1561"/>
                      <a:pt x="0" y="10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4257280" y="3481191"/>
                <a:ext cx="66536" cy="66536"/>
              </a:xfrm>
              <a:custGeom>
                <a:rect b="b" l="l" r="r" t="t"/>
                <a:pathLst>
                  <a:path extrusionOk="0" h="2017" w="2017">
                    <a:moveTo>
                      <a:pt x="0" y="1008"/>
                    </a:moveTo>
                    <a:cubicBezTo>
                      <a:pt x="0" y="455"/>
                      <a:pt x="455" y="0"/>
                      <a:pt x="1008" y="0"/>
                    </a:cubicBezTo>
                    <a:cubicBezTo>
                      <a:pt x="1561" y="0"/>
                      <a:pt x="2016" y="455"/>
                      <a:pt x="2016" y="1008"/>
                    </a:cubicBezTo>
                    <a:cubicBezTo>
                      <a:pt x="2016" y="1561"/>
                      <a:pt x="1561" y="2016"/>
                      <a:pt x="1008" y="2016"/>
                    </a:cubicBezTo>
                    <a:cubicBezTo>
                      <a:pt x="455" y="2016"/>
                      <a:pt x="0" y="1561"/>
                      <a:pt x="0" y="10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2351369" y="2359978"/>
                <a:ext cx="66239" cy="66536"/>
              </a:xfrm>
              <a:custGeom>
                <a:rect b="b" l="l" r="r" t="t"/>
                <a:pathLst>
                  <a:path extrusionOk="0" h="2017" w="2008">
                    <a:moveTo>
                      <a:pt x="1009" y="0"/>
                    </a:moveTo>
                    <a:cubicBezTo>
                      <a:pt x="447" y="0"/>
                      <a:pt x="0" y="446"/>
                      <a:pt x="0" y="1008"/>
                    </a:cubicBezTo>
                    <a:cubicBezTo>
                      <a:pt x="0" y="1561"/>
                      <a:pt x="447" y="2016"/>
                      <a:pt x="1009" y="2016"/>
                    </a:cubicBezTo>
                    <a:cubicBezTo>
                      <a:pt x="1562" y="2016"/>
                      <a:pt x="2008" y="1561"/>
                      <a:pt x="2008" y="1008"/>
                    </a:cubicBezTo>
                    <a:cubicBezTo>
                      <a:pt x="2008" y="446"/>
                      <a:pt x="1562" y="0"/>
                      <a:pt x="10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4918812" y="2359978"/>
                <a:ext cx="66536" cy="66536"/>
              </a:xfrm>
              <a:custGeom>
                <a:rect b="b" l="l" r="r" t="t"/>
                <a:pathLst>
                  <a:path extrusionOk="0" h="2017" w="2017">
                    <a:moveTo>
                      <a:pt x="1009" y="0"/>
                    </a:moveTo>
                    <a:cubicBezTo>
                      <a:pt x="455" y="0"/>
                      <a:pt x="1" y="446"/>
                      <a:pt x="1" y="1008"/>
                    </a:cubicBezTo>
                    <a:cubicBezTo>
                      <a:pt x="1" y="1561"/>
                      <a:pt x="455" y="2016"/>
                      <a:pt x="1009" y="2016"/>
                    </a:cubicBezTo>
                    <a:cubicBezTo>
                      <a:pt x="1562" y="2016"/>
                      <a:pt x="2017" y="1561"/>
                      <a:pt x="2017" y="1008"/>
                    </a:cubicBezTo>
                    <a:cubicBezTo>
                      <a:pt x="2017" y="446"/>
                      <a:pt x="1562" y="0"/>
                      <a:pt x="10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9" name="Google Shape;649;p7"/>
            <p:cNvSpPr/>
            <p:nvPr/>
          </p:nvSpPr>
          <p:spPr>
            <a:xfrm>
              <a:off x="7210625" y="1020277"/>
              <a:ext cx="3102942" cy="3102942"/>
            </a:xfrm>
            <a:custGeom>
              <a:rect b="b" l="l" r="r" t="t"/>
              <a:pathLst>
                <a:path extrusionOk="0" h="57042" w="57042">
                  <a:moveTo>
                    <a:pt x="1" y="28521"/>
                  </a:moveTo>
                  <a:cubicBezTo>
                    <a:pt x="1" y="44249"/>
                    <a:pt x="12793" y="57042"/>
                    <a:pt x="28521" y="57042"/>
                  </a:cubicBezTo>
                  <a:lnTo>
                    <a:pt x="28521" y="57042"/>
                  </a:lnTo>
                  <a:cubicBezTo>
                    <a:pt x="44240" y="57042"/>
                    <a:pt x="57042" y="44249"/>
                    <a:pt x="57042" y="28521"/>
                  </a:cubicBezTo>
                  <a:lnTo>
                    <a:pt x="57042" y="28521"/>
                  </a:lnTo>
                  <a:cubicBezTo>
                    <a:pt x="57042" y="12802"/>
                    <a:pt x="44240" y="1"/>
                    <a:pt x="28521" y="1"/>
                  </a:cubicBezTo>
                  <a:lnTo>
                    <a:pt x="28521" y="1"/>
                  </a:lnTo>
                  <a:cubicBezTo>
                    <a:pt x="12793" y="1"/>
                    <a:pt x="1" y="12802"/>
                    <a:pt x="1" y="28521"/>
                  </a:cubicBezTo>
                  <a:moveTo>
                    <a:pt x="11152" y="28521"/>
                  </a:moveTo>
                  <a:cubicBezTo>
                    <a:pt x="11152" y="18931"/>
                    <a:pt x="18931" y="11161"/>
                    <a:pt x="28521" y="11161"/>
                  </a:cubicBezTo>
                  <a:lnTo>
                    <a:pt x="28521" y="11161"/>
                  </a:lnTo>
                  <a:cubicBezTo>
                    <a:pt x="38111" y="11161"/>
                    <a:pt x="45881" y="18931"/>
                    <a:pt x="45881" y="28521"/>
                  </a:cubicBezTo>
                  <a:lnTo>
                    <a:pt x="45881" y="28521"/>
                  </a:lnTo>
                  <a:cubicBezTo>
                    <a:pt x="45881" y="38111"/>
                    <a:pt x="38111" y="45890"/>
                    <a:pt x="28521" y="45890"/>
                  </a:cubicBezTo>
                  <a:lnTo>
                    <a:pt x="28521" y="45890"/>
                  </a:lnTo>
                  <a:cubicBezTo>
                    <a:pt x="18931" y="45890"/>
                    <a:pt x="11152" y="38111"/>
                    <a:pt x="11152" y="2852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E2E2E2"/>
                </a:gs>
              </a:gsLst>
              <a:lin ang="5400012" scaled="0"/>
            </a:gradFill>
            <a:ln>
              <a:noFill/>
            </a:ln>
            <a:effectLst>
              <a:outerShdw blurRad="171450" rotWithShape="0" algn="bl" dir="5400000" dist="47625">
                <a:srgbClr val="B9B9B9">
                  <a:alpha val="5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7"/>
            <p:cNvGrpSpPr/>
            <p:nvPr/>
          </p:nvGrpSpPr>
          <p:grpSpPr>
            <a:xfrm>
              <a:off x="7428699" y="1227695"/>
              <a:ext cx="2677933" cy="2688106"/>
              <a:chOff x="7164205" y="1570126"/>
              <a:chExt cx="1623876" cy="1630044"/>
            </a:xfrm>
          </p:grpSpPr>
          <p:sp>
            <p:nvSpPr>
              <p:cNvPr id="651" name="Google Shape;651;p7"/>
              <p:cNvSpPr/>
              <p:nvPr/>
            </p:nvSpPr>
            <p:spPr>
              <a:xfrm>
                <a:off x="7572062" y="1661039"/>
                <a:ext cx="76267" cy="93619"/>
              </a:xfrm>
              <a:custGeom>
                <a:rect b="b" l="l" r="r" t="t"/>
                <a:pathLst>
                  <a:path extrusionOk="0" h="2838" w="2312">
                    <a:moveTo>
                      <a:pt x="1151" y="1"/>
                    </a:moveTo>
                    <a:lnTo>
                      <a:pt x="572" y="295"/>
                    </a:lnTo>
                    <a:cubicBezTo>
                      <a:pt x="375" y="393"/>
                      <a:pt x="197" y="509"/>
                      <a:pt x="1" y="616"/>
                    </a:cubicBezTo>
                    <a:lnTo>
                      <a:pt x="1276" y="2838"/>
                    </a:lnTo>
                    <a:cubicBezTo>
                      <a:pt x="1446" y="2749"/>
                      <a:pt x="1615" y="2642"/>
                      <a:pt x="1785" y="2552"/>
                    </a:cubicBezTo>
                    <a:lnTo>
                      <a:pt x="2311" y="2285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7633287" y="1632505"/>
                <a:ext cx="70956" cy="93915"/>
              </a:xfrm>
              <a:custGeom>
                <a:rect b="b" l="l" r="r" t="t"/>
                <a:pathLst>
                  <a:path extrusionOk="0" h="2847" w="2151">
                    <a:moveTo>
                      <a:pt x="1196" y="1"/>
                    </a:moveTo>
                    <a:cubicBezTo>
                      <a:pt x="785" y="152"/>
                      <a:pt x="393" y="340"/>
                      <a:pt x="0" y="518"/>
                    </a:cubicBezTo>
                    <a:lnTo>
                      <a:pt x="1080" y="2846"/>
                    </a:lnTo>
                    <a:cubicBezTo>
                      <a:pt x="1437" y="2686"/>
                      <a:pt x="1784" y="2516"/>
                      <a:pt x="2150" y="2382"/>
                    </a:cubicBezTo>
                    <a:lnTo>
                      <a:pt x="11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7696854" y="1609546"/>
                <a:ext cx="65645" cy="93025"/>
              </a:xfrm>
              <a:custGeom>
                <a:rect b="b" l="l" r="r" t="t"/>
                <a:pathLst>
                  <a:path extrusionOk="0" h="2820" w="1990">
                    <a:moveTo>
                      <a:pt x="1240" y="1"/>
                    </a:moveTo>
                    <a:cubicBezTo>
                      <a:pt x="821" y="126"/>
                      <a:pt x="411" y="277"/>
                      <a:pt x="0" y="411"/>
                    </a:cubicBezTo>
                    <a:lnTo>
                      <a:pt x="883" y="2820"/>
                    </a:lnTo>
                    <a:cubicBezTo>
                      <a:pt x="1249" y="2695"/>
                      <a:pt x="1615" y="2570"/>
                      <a:pt x="1990" y="2454"/>
                    </a:cubicBezTo>
                    <a:lnTo>
                      <a:pt x="12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7762466" y="1592194"/>
                <a:ext cx="59476" cy="91837"/>
              </a:xfrm>
              <a:custGeom>
                <a:rect b="b" l="l" r="r" t="t"/>
                <a:pathLst>
                  <a:path extrusionOk="0" h="2784" w="1803">
                    <a:moveTo>
                      <a:pt x="1267" y="0"/>
                    </a:moveTo>
                    <a:lnTo>
                      <a:pt x="634" y="152"/>
                    </a:lnTo>
                    <a:lnTo>
                      <a:pt x="313" y="223"/>
                    </a:lnTo>
                    <a:lnTo>
                      <a:pt x="1" y="313"/>
                    </a:lnTo>
                    <a:lnTo>
                      <a:pt x="670" y="2784"/>
                    </a:lnTo>
                    <a:lnTo>
                      <a:pt x="955" y="2703"/>
                    </a:lnTo>
                    <a:lnTo>
                      <a:pt x="1241" y="2641"/>
                    </a:lnTo>
                    <a:lnTo>
                      <a:pt x="1803" y="2507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7829563" y="1580715"/>
                <a:ext cx="53308" cy="89792"/>
              </a:xfrm>
              <a:custGeom>
                <a:rect b="b" l="l" r="r" t="t"/>
                <a:pathLst>
                  <a:path extrusionOk="0" h="2722" w="1616">
                    <a:moveTo>
                      <a:pt x="1294" y="0"/>
                    </a:moveTo>
                    <a:lnTo>
                      <a:pt x="643" y="90"/>
                    </a:lnTo>
                    <a:lnTo>
                      <a:pt x="1" y="206"/>
                    </a:lnTo>
                    <a:lnTo>
                      <a:pt x="464" y="2721"/>
                    </a:lnTo>
                    <a:lnTo>
                      <a:pt x="1035" y="2623"/>
                    </a:lnTo>
                    <a:lnTo>
                      <a:pt x="1615" y="2543"/>
                    </a:lnTo>
                    <a:lnTo>
                      <a:pt x="12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7897847" y="1574843"/>
                <a:ext cx="46512" cy="87120"/>
              </a:xfrm>
              <a:custGeom>
                <a:rect b="b" l="l" r="r" t="t"/>
                <a:pathLst>
                  <a:path extrusionOk="0" h="2641" w="1410">
                    <a:moveTo>
                      <a:pt x="1303" y="0"/>
                    </a:moveTo>
                    <a:cubicBezTo>
                      <a:pt x="866" y="18"/>
                      <a:pt x="437" y="63"/>
                      <a:pt x="0" y="89"/>
                    </a:cubicBezTo>
                    <a:lnTo>
                      <a:pt x="241" y="2641"/>
                    </a:lnTo>
                    <a:cubicBezTo>
                      <a:pt x="634" y="2623"/>
                      <a:pt x="1017" y="2569"/>
                      <a:pt x="1410" y="2560"/>
                    </a:cubicBezTo>
                    <a:lnTo>
                      <a:pt x="1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7247168" y="1989463"/>
                <a:ext cx="93915" cy="75376"/>
              </a:xfrm>
              <a:custGeom>
                <a:rect b="b" l="l" r="r" t="t"/>
                <a:pathLst>
                  <a:path extrusionOk="0" h="2285" w="2847">
                    <a:moveTo>
                      <a:pt x="607" y="1"/>
                    </a:moveTo>
                    <a:cubicBezTo>
                      <a:pt x="491" y="188"/>
                      <a:pt x="393" y="384"/>
                      <a:pt x="295" y="581"/>
                    </a:cubicBezTo>
                    <a:lnTo>
                      <a:pt x="1" y="1160"/>
                    </a:lnTo>
                    <a:lnTo>
                      <a:pt x="2302" y="2285"/>
                    </a:lnTo>
                    <a:lnTo>
                      <a:pt x="2570" y="1767"/>
                    </a:lnTo>
                    <a:cubicBezTo>
                      <a:pt x="2650" y="1598"/>
                      <a:pt x="2740" y="1419"/>
                      <a:pt x="2847" y="1259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7280123" y="1930910"/>
                <a:ext cx="93058" cy="79797"/>
              </a:xfrm>
              <a:custGeom>
                <a:rect b="b" l="l" r="r" t="t"/>
                <a:pathLst>
                  <a:path extrusionOk="0" h="2419" w="2821">
                    <a:moveTo>
                      <a:pt x="697" y="0"/>
                    </a:moveTo>
                    <a:cubicBezTo>
                      <a:pt x="465" y="366"/>
                      <a:pt x="224" y="732"/>
                      <a:pt x="1" y="1098"/>
                    </a:cubicBezTo>
                    <a:lnTo>
                      <a:pt x="2196" y="2418"/>
                    </a:lnTo>
                    <a:cubicBezTo>
                      <a:pt x="2401" y="2088"/>
                      <a:pt x="2615" y="1767"/>
                      <a:pt x="2820" y="1437"/>
                    </a:cubicBezTo>
                    <a:lnTo>
                      <a:pt x="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>
                <a:off x="7318091" y="1875590"/>
                <a:ext cx="91870" cy="83887"/>
              </a:xfrm>
              <a:custGeom>
                <a:rect b="b" l="l" r="r" t="t"/>
                <a:pathLst>
                  <a:path extrusionOk="0" h="2543" w="2785">
                    <a:moveTo>
                      <a:pt x="795" y="0"/>
                    </a:moveTo>
                    <a:cubicBezTo>
                      <a:pt x="527" y="348"/>
                      <a:pt x="251" y="678"/>
                      <a:pt x="1" y="1035"/>
                    </a:cubicBezTo>
                    <a:lnTo>
                      <a:pt x="2079" y="2543"/>
                    </a:lnTo>
                    <a:cubicBezTo>
                      <a:pt x="2294" y="2222"/>
                      <a:pt x="2552" y="1927"/>
                      <a:pt x="2784" y="1615"/>
                    </a:cubicBezTo>
                    <a:lnTo>
                      <a:pt x="7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7360777" y="1824097"/>
                <a:ext cx="90089" cy="87120"/>
              </a:xfrm>
              <a:custGeom>
                <a:rect b="b" l="l" r="r" t="t"/>
                <a:pathLst>
                  <a:path extrusionOk="0" h="2641" w="2731">
                    <a:moveTo>
                      <a:pt x="884" y="0"/>
                    </a:moveTo>
                    <a:lnTo>
                      <a:pt x="429" y="473"/>
                    </a:lnTo>
                    <a:lnTo>
                      <a:pt x="0" y="964"/>
                    </a:lnTo>
                    <a:lnTo>
                      <a:pt x="1945" y="2641"/>
                    </a:lnTo>
                    <a:lnTo>
                      <a:pt x="2329" y="2195"/>
                    </a:lnTo>
                    <a:lnTo>
                      <a:pt x="2730" y="1775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7407850" y="1776397"/>
                <a:ext cx="87450" cy="89792"/>
              </a:xfrm>
              <a:custGeom>
                <a:rect b="b" l="l" r="r" t="t"/>
                <a:pathLst>
                  <a:path extrusionOk="0" h="2722" w="2651">
                    <a:moveTo>
                      <a:pt x="955" y="1"/>
                    </a:moveTo>
                    <a:cubicBezTo>
                      <a:pt x="625" y="278"/>
                      <a:pt x="322" y="590"/>
                      <a:pt x="1" y="884"/>
                    </a:cubicBezTo>
                    <a:lnTo>
                      <a:pt x="1794" y="2722"/>
                    </a:lnTo>
                    <a:cubicBezTo>
                      <a:pt x="2079" y="2454"/>
                      <a:pt x="2356" y="2169"/>
                      <a:pt x="2650" y="1928"/>
                    </a:cubicBezTo>
                    <a:lnTo>
                      <a:pt x="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7459047" y="1733150"/>
                <a:ext cx="84217" cy="91540"/>
              </a:xfrm>
              <a:custGeom>
                <a:rect b="b" l="l" r="r" t="t"/>
                <a:pathLst>
                  <a:path extrusionOk="0" h="2775" w="2553">
                    <a:moveTo>
                      <a:pt x="1027" y="1"/>
                    </a:moveTo>
                    <a:cubicBezTo>
                      <a:pt x="679" y="259"/>
                      <a:pt x="340" y="536"/>
                      <a:pt x="1" y="803"/>
                    </a:cubicBezTo>
                    <a:lnTo>
                      <a:pt x="1634" y="2775"/>
                    </a:lnTo>
                    <a:cubicBezTo>
                      <a:pt x="1937" y="2534"/>
                      <a:pt x="2240" y="2293"/>
                      <a:pt x="2552" y="2061"/>
                    </a:cubicBez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7513806" y="1694588"/>
                <a:ext cx="80654" cy="93025"/>
              </a:xfrm>
              <a:custGeom>
                <a:rect b="b" l="l" r="r" t="t"/>
                <a:pathLst>
                  <a:path extrusionOk="0" h="2820" w="2445">
                    <a:moveTo>
                      <a:pt x="1098" y="1"/>
                    </a:moveTo>
                    <a:cubicBezTo>
                      <a:pt x="732" y="233"/>
                      <a:pt x="357" y="456"/>
                      <a:pt x="0" y="715"/>
                    </a:cubicBezTo>
                    <a:lnTo>
                      <a:pt x="1463" y="2820"/>
                    </a:lnTo>
                    <a:cubicBezTo>
                      <a:pt x="1776" y="2588"/>
                      <a:pt x="2115" y="2392"/>
                      <a:pt x="2445" y="2178"/>
                    </a:cubicBez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7164765" y="2316402"/>
                <a:ext cx="86856" cy="45655"/>
              </a:xfrm>
              <a:custGeom>
                <a:rect b="b" l="l" r="r" t="t"/>
                <a:pathLst>
                  <a:path extrusionOk="0" h="1384" w="2633">
                    <a:moveTo>
                      <a:pt x="72" y="1"/>
                    </a:moveTo>
                    <a:cubicBezTo>
                      <a:pt x="46" y="429"/>
                      <a:pt x="1" y="866"/>
                      <a:pt x="1" y="1303"/>
                    </a:cubicBezTo>
                    <a:lnTo>
                      <a:pt x="2561" y="1384"/>
                    </a:lnTo>
                    <a:cubicBezTo>
                      <a:pt x="2561" y="991"/>
                      <a:pt x="2597" y="599"/>
                      <a:pt x="2633" y="215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7169780" y="2248151"/>
                <a:ext cx="89495" cy="52417"/>
              </a:xfrm>
              <a:custGeom>
                <a:rect b="b" l="l" r="r" t="t"/>
                <a:pathLst>
                  <a:path extrusionOk="0" h="1589" w="2713">
                    <a:moveTo>
                      <a:pt x="188" y="0"/>
                    </a:moveTo>
                    <a:cubicBezTo>
                      <a:pt x="99" y="429"/>
                      <a:pt x="63" y="857"/>
                      <a:pt x="1" y="1285"/>
                    </a:cubicBezTo>
                    <a:lnTo>
                      <a:pt x="2543" y="1588"/>
                    </a:lnTo>
                    <a:cubicBezTo>
                      <a:pt x="2597" y="1196"/>
                      <a:pt x="2632" y="812"/>
                      <a:pt x="2713" y="429"/>
                    </a:cubicBez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7180369" y="2180757"/>
                <a:ext cx="91573" cy="58883"/>
              </a:xfrm>
              <a:custGeom>
                <a:rect b="b" l="l" r="r" t="t"/>
                <a:pathLst>
                  <a:path extrusionOk="0" h="1785" w="2776">
                    <a:moveTo>
                      <a:pt x="295" y="0"/>
                    </a:moveTo>
                    <a:cubicBezTo>
                      <a:pt x="197" y="420"/>
                      <a:pt x="99" y="848"/>
                      <a:pt x="1" y="1267"/>
                    </a:cubicBezTo>
                    <a:lnTo>
                      <a:pt x="2516" y="1785"/>
                    </a:lnTo>
                    <a:lnTo>
                      <a:pt x="2775" y="643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7197159" y="2114848"/>
                <a:ext cx="93025" cy="64754"/>
              </a:xfrm>
              <a:custGeom>
                <a:rect b="b" l="l" r="r" t="t"/>
                <a:pathLst>
                  <a:path extrusionOk="0" h="1963" w="2820">
                    <a:moveTo>
                      <a:pt x="402" y="0"/>
                    </a:moveTo>
                    <a:cubicBezTo>
                      <a:pt x="268" y="419"/>
                      <a:pt x="116" y="821"/>
                      <a:pt x="0" y="1240"/>
                    </a:cubicBezTo>
                    <a:lnTo>
                      <a:pt x="2462" y="1963"/>
                    </a:lnTo>
                    <a:cubicBezTo>
                      <a:pt x="2561" y="1588"/>
                      <a:pt x="2703" y="1222"/>
                      <a:pt x="2819" y="857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7219525" y="2050985"/>
                <a:ext cx="93619" cy="70362"/>
              </a:xfrm>
              <a:custGeom>
                <a:rect b="b" l="l" r="r" t="t"/>
                <a:pathLst>
                  <a:path extrusionOk="0" h="2133" w="2838">
                    <a:moveTo>
                      <a:pt x="509" y="0"/>
                    </a:moveTo>
                    <a:lnTo>
                      <a:pt x="241" y="598"/>
                    </a:lnTo>
                    <a:lnTo>
                      <a:pt x="0" y="1205"/>
                    </a:lnTo>
                    <a:lnTo>
                      <a:pt x="2391" y="2132"/>
                    </a:lnTo>
                    <a:lnTo>
                      <a:pt x="2605" y="1588"/>
                    </a:lnTo>
                    <a:lnTo>
                      <a:pt x="2837" y="1062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7167141" y="2446769"/>
                <a:ext cx="88604" cy="49778"/>
              </a:xfrm>
              <a:custGeom>
                <a:rect b="b" l="l" r="r" t="t"/>
                <a:pathLst>
                  <a:path extrusionOk="0" h="1509" w="2686">
                    <a:moveTo>
                      <a:pt x="2561" y="1"/>
                    </a:moveTo>
                    <a:lnTo>
                      <a:pt x="0" y="215"/>
                    </a:lnTo>
                    <a:cubicBezTo>
                      <a:pt x="27" y="652"/>
                      <a:pt x="98" y="1080"/>
                      <a:pt x="143" y="1509"/>
                    </a:cubicBezTo>
                    <a:lnTo>
                      <a:pt x="2686" y="1161"/>
                    </a:lnTo>
                    <a:cubicBezTo>
                      <a:pt x="2641" y="777"/>
                      <a:pt x="2578" y="385"/>
                      <a:pt x="2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7164205" y="2384983"/>
                <a:ext cx="85669" cy="43016"/>
              </a:xfrm>
              <a:custGeom>
                <a:rect b="b" l="l" r="r" t="t"/>
                <a:pathLst>
                  <a:path extrusionOk="0" h="1304" w="2597">
                    <a:moveTo>
                      <a:pt x="0" y="1"/>
                    </a:moveTo>
                    <a:lnTo>
                      <a:pt x="36" y="1303"/>
                    </a:lnTo>
                    <a:lnTo>
                      <a:pt x="2596" y="1169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8304253" y="3006500"/>
                <a:ext cx="75937" cy="93915"/>
              </a:xfrm>
              <a:custGeom>
                <a:rect b="b" l="l" r="r" t="t"/>
                <a:pathLst>
                  <a:path extrusionOk="0" h="2847" w="2302">
                    <a:moveTo>
                      <a:pt x="0" y="554"/>
                    </a:moveTo>
                    <a:lnTo>
                      <a:pt x="518" y="286"/>
                    </a:lnTo>
                    <a:cubicBezTo>
                      <a:pt x="687" y="197"/>
                      <a:pt x="857" y="99"/>
                      <a:pt x="1026" y="1"/>
                    </a:cubicBezTo>
                    <a:lnTo>
                      <a:pt x="2302" y="2222"/>
                    </a:lnTo>
                    <a:cubicBezTo>
                      <a:pt x="2115" y="2329"/>
                      <a:pt x="1927" y="2445"/>
                      <a:pt x="1731" y="2543"/>
                    </a:cubicBezTo>
                    <a:lnTo>
                      <a:pt x="1151" y="28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8248042" y="3035068"/>
                <a:ext cx="70956" cy="93586"/>
              </a:xfrm>
              <a:custGeom>
                <a:rect b="b" l="l" r="r" t="t"/>
                <a:pathLst>
                  <a:path extrusionOk="0" h="2837" w="2151">
                    <a:moveTo>
                      <a:pt x="0" y="464"/>
                    </a:moveTo>
                    <a:cubicBezTo>
                      <a:pt x="366" y="330"/>
                      <a:pt x="714" y="152"/>
                      <a:pt x="1071" y="0"/>
                    </a:cubicBezTo>
                    <a:lnTo>
                      <a:pt x="2150" y="2320"/>
                    </a:lnTo>
                    <a:cubicBezTo>
                      <a:pt x="1758" y="2498"/>
                      <a:pt x="1365" y="2685"/>
                      <a:pt x="955" y="28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8190050" y="3058588"/>
                <a:ext cx="65381" cy="93322"/>
              </a:xfrm>
              <a:custGeom>
                <a:rect b="b" l="l" r="r" t="t"/>
                <a:pathLst>
                  <a:path extrusionOk="0" h="2829" w="1982">
                    <a:moveTo>
                      <a:pt x="1" y="375"/>
                    </a:moveTo>
                    <a:cubicBezTo>
                      <a:pt x="367" y="259"/>
                      <a:pt x="732" y="126"/>
                      <a:pt x="1107" y="1"/>
                    </a:cubicBezTo>
                    <a:lnTo>
                      <a:pt x="1981" y="2409"/>
                    </a:lnTo>
                    <a:cubicBezTo>
                      <a:pt x="1571" y="2552"/>
                      <a:pt x="1161" y="2695"/>
                      <a:pt x="750" y="28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8130310" y="3077127"/>
                <a:ext cx="59476" cy="91870"/>
              </a:xfrm>
              <a:custGeom>
                <a:rect b="b" l="l" r="r" t="t"/>
                <a:pathLst>
                  <a:path extrusionOk="0" h="2785" w="1803">
                    <a:moveTo>
                      <a:pt x="1" y="277"/>
                    </a:moveTo>
                    <a:lnTo>
                      <a:pt x="572" y="143"/>
                    </a:lnTo>
                    <a:lnTo>
                      <a:pt x="857" y="81"/>
                    </a:lnTo>
                    <a:lnTo>
                      <a:pt x="1134" y="1"/>
                    </a:lnTo>
                    <a:lnTo>
                      <a:pt x="1803" y="2481"/>
                    </a:lnTo>
                    <a:lnTo>
                      <a:pt x="1491" y="2561"/>
                    </a:lnTo>
                    <a:lnTo>
                      <a:pt x="1170" y="2641"/>
                    </a:lnTo>
                    <a:lnTo>
                      <a:pt x="536" y="27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8069415" y="3090685"/>
                <a:ext cx="53275" cy="89792"/>
              </a:xfrm>
              <a:custGeom>
                <a:rect b="b" l="l" r="r" t="t"/>
                <a:pathLst>
                  <a:path extrusionOk="0" h="2722" w="1615">
                    <a:moveTo>
                      <a:pt x="0" y="179"/>
                    </a:moveTo>
                    <a:lnTo>
                      <a:pt x="580" y="107"/>
                    </a:lnTo>
                    <a:lnTo>
                      <a:pt x="1160" y="0"/>
                    </a:lnTo>
                    <a:lnTo>
                      <a:pt x="1615" y="2525"/>
                    </a:lnTo>
                    <a:lnTo>
                      <a:pt x="973" y="2641"/>
                    </a:lnTo>
                    <a:lnTo>
                      <a:pt x="321" y="272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8007893" y="3099195"/>
                <a:ext cx="46545" cy="87153"/>
              </a:xfrm>
              <a:custGeom>
                <a:rect b="b" l="l" r="r" t="t"/>
                <a:pathLst>
                  <a:path extrusionOk="0" h="2642" w="1411">
                    <a:moveTo>
                      <a:pt x="1" y="81"/>
                    </a:moveTo>
                    <a:cubicBezTo>
                      <a:pt x="393" y="72"/>
                      <a:pt x="786" y="28"/>
                      <a:pt x="1169" y="1"/>
                    </a:cubicBezTo>
                    <a:lnTo>
                      <a:pt x="1410" y="2552"/>
                    </a:lnTo>
                    <a:cubicBezTo>
                      <a:pt x="982" y="2579"/>
                      <a:pt x="545" y="2633"/>
                      <a:pt x="108" y="26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8611465" y="2696319"/>
                <a:ext cx="93915" cy="75376"/>
              </a:xfrm>
              <a:custGeom>
                <a:rect b="b" l="l" r="r" t="t"/>
                <a:pathLst>
                  <a:path extrusionOk="0" h="2285" w="2847">
                    <a:moveTo>
                      <a:pt x="1" y="1036"/>
                    </a:moveTo>
                    <a:cubicBezTo>
                      <a:pt x="99" y="866"/>
                      <a:pt x="188" y="697"/>
                      <a:pt x="277" y="518"/>
                    </a:cubicBezTo>
                    <a:lnTo>
                      <a:pt x="545" y="1"/>
                    </a:lnTo>
                    <a:lnTo>
                      <a:pt x="2847" y="1134"/>
                    </a:lnTo>
                    <a:lnTo>
                      <a:pt x="2543" y="1714"/>
                    </a:lnTo>
                    <a:cubicBezTo>
                      <a:pt x="2445" y="1910"/>
                      <a:pt x="2347" y="2097"/>
                      <a:pt x="2231" y="22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8579105" y="2750484"/>
                <a:ext cx="93322" cy="80061"/>
              </a:xfrm>
              <a:custGeom>
                <a:rect b="b" l="l" r="r" t="t"/>
                <a:pathLst>
                  <a:path extrusionOk="0" h="2427" w="2829">
                    <a:moveTo>
                      <a:pt x="0" y="982"/>
                    </a:moveTo>
                    <a:cubicBezTo>
                      <a:pt x="215" y="661"/>
                      <a:pt x="429" y="331"/>
                      <a:pt x="625" y="0"/>
                    </a:cubicBezTo>
                    <a:lnTo>
                      <a:pt x="2828" y="1321"/>
                    </a:lnTo>
                    <a:cubicBezTo>
                      <a:pt x="2597" y="1695"/>
                      <a:pt x="2356" y="2061"/>
                      <a:pt x="2124" y="2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8542323" y="2801681"/>
                <a:ext cx="91837" cy="83920"/>
              </a:xfrm>
              <a:custGeom>
                <a:rect b="b" l="l" r="r" t="t"/>
                <a:pathLst>
                  <a:path extrusionOk="0" h="2544" w="2784">
                    <a:moveTo>
                      <a:pt x="0" y="937"/>
                    </a:moveTo>
                    <a:cubicBezTo>
                      <a:pt x="232" y="625"/>
                      <a:pt x="491" y="331"/>
                      <a:pt x="705" y="1"/>
                    </a:cubicBezTo>
                    <a:lnTo>
                      <a:pt x="2784" y="1508"/>
                    </a:lnTo>
                    <a:cubicBezTo>
                      <a:pt x="2543" y="1865"/>
                      <a:pt x="2257" y="2204"/>
                      <a:pt x="1990" y="25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8501419" y="2850239"/>
                <a:ext cx="90089" cy="87153"/>
              </a:xfrm>
              <a:custGeom>
                <a:rect b="b" l="l" r="r" t="t"/>
                <a:pathLst>
                  <a:path extrusionOk="0" h="2642" w="2731">
                    <a:moveTo>
                      <a:pt x="0" y="866"/>
                    </a:moveTo>
                    <a:lnTo>
                      <a:pt x="402" y="438"/>
                    </a:lnTo>
                    <a:lnTo>
                      <a:pt x="785" y="1"/>
                    </a:lnTo>
                    <a:lnTo>
                      <a:pt x="2730" y="1669"/>
                    </a:lnTo>
                    <a:lnTo>
                      <a:pt x="2302" y="2168"/>
                    </a:lnTo>
                    <a:lnTo>
                      <a:pt x="1856" y="26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8456985" y="2895267"/>
                <a:ext cx="87417" cy="89495"/>
              </a:xfrm>
              <a:custGeom>
                <a:rect b="b" l="l" r="r" t="t"/>
                <a:pathLst>
                  <a:path extrusionOk="0" h="2713" w="2650">
                    <a:moveTo>
                      <a:pt x="0" y="795"/>
                    </a:moveTo>
                    <a:cubicBezTo>
                      <a:pt x="304" y="545"/>
                      <a:pt x="571" y="259"/>
                      <a:pt x="857" y="1"/>
                    </a:cubicBezTo>
                    <a:lnTo>
                      <a:pt x="2650" y="1829"/>
                    </a:lnTo>
                    <a:cubicBezTo>
                      <a:pt x="2338" y="2124"/>
                      <a:pt x="2025" y="2436"/>
                      <a:pt x="1695" y="27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8409021" y="2936468"/>
                <a:ext cx="84481" cy="91837"/>
              </a:xfrm>
              <a:custGeom>
                <a:rect b="b" l="l" r="r" t="t"/>
                <a:pathLst>
                  <a:path extrusionOk="0" h="2784" w="2561">
                    <a:moveTo>
                      <a:pt x="0" y="723"/>
                    </a:moveTo>
                    <a:cubicBezTo>
                      <a:pt x="312" y="491"/>
                      <a:pt x="616" y="241"/>
                      <a:pt x="928" y="1"/>
                    </a:cubicBezTo>
                    <a:lnTo>
                      <a:pt x="2560" y="1981"/>
                    </a:lnTo>
                    <a:cubicBezTo>
                      <a:pt x="2213" y="2249"/>
                      <a:pt x="1874" y="2525"/>
                      <a:pt x="1526" y="27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8358088" y="2973546"/>
                <a:ext cx="80391" cy="93322"/>
              </a:xfrm>
              <a:custGeom>
                <a:rect b="b" l="l" r="r" t="t"/>
                <a:pathLst>
                  <a:path extrusionOk="0" h="2829" w="2437">
                    <a:moveTo>
                      <a:pt x="1" y="643"/>
                    </a:moveTo>
                    <a:cubicBezTo>
                      <a:pt x="322" y="429"/>
                      <a:pt x="661" y="233"/>
                      <a:pt x="973" y="1"/>
                    </a:cubicBezTo>
                    <a:lnTo>
                      <a:pt x="2436" y="2115"/>
                    </a:lnTo>
                    <a:cubicBezTo>
                      <a:pt x="2079" y="2365"/>
                      <a:pt x="1705" y="2588"/>
                      <a:pt x="1348" y="28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8700927" y="2399399"/>
                <a:ext cx="86559" cy="45655"/>
              </a:xfrm>
              <a:custGeom>
                <a:rect b="b" l="l" r="r" t="t"/>
                <a:pathLst>
                  <a:path extrusionOk="0" h="1384" w="2624">
                    <a:moveTo>
                      <a:pt x="1" y="1169"/>
                    </a:moveTo>
                    <a:cubicBezTo>
                      <a:pt x="28" y="777"/>
                      <a:pt x="63" y="393"/>
                      <a:pt x="63" y="1"/>
                    </a:cubicBezTo>
                    <a:lnTo>
                      <a:pt x="2624" y="81"/>
                    </a:lnTo>
                    <a:cubicBezTo>
                      <a:pt x="2624" y="518"/>
                      <a:pt x="2588" y="946"/>
                      <a:pt x="2552" y="13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8692977" y="2460920"/>
                <a:ext cx="89495" cy="52417"/>
              </a:xfrm>
              <a:custGeom>
                <a:rect b="b" l="l" r="r" t="t"/>
                <a:pathLst>
                  <a:path extrusionOk="0" h="1589" w="2713">
                    <a:moveTo>
                      <a:pt x="1" y="1151"/>
                    </a:moveTo>
                    <a:cubicBezTo>
                      <a:pt x="81" y="776"/>
                      <a:pt x="117" y="384"/>
                      <a:pt x="170" y="0"/>
                    </a:cubicBezTo>
                    <a:lnTo>
                      <a:pt x="2713" y="295"/>
                    </a:lnTo>
                    <a:cubicBezTo>
                      <a:pt x="2659" y="723"/>
                      <a:pt x="2615" y="1160"/>
                      <a:pt x="2535" y="15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8680343" y="2521815"/>
                <a:ext cx="91540" cy="58916"/>
              </a:xfrm>
              <a:custGeom>
                <a:rect b="b" l="l" r="r" t="t"/>
                <a:pathLst>
                  <a:path extrusionOk="0" h="1786" w="2775">
                    <a:moveTo>
                      <a:pt x="0" y="1134"/>
                    </a:moveTo>
                    <a:lnTo>
                      <a:pt x="259" y="1"/>
                    </a:lnTo>
                    <a:lnTo>
                      <a:pt x="2775" y="509"/>
                    </a:lnTo>
                    <a:cubicBezTo>
                      <a:pt x="2677" y="938"/>
                      <a:pt x="2587" y="1357"/>
                      <a:pt x="2480" y="1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8662101" y="2581556"/>
                <a:ext cx="93025" cy="64787"/>
              </a:xfrm>
              <a:custGeom>
                <a:rect b="b" l="l" r="r" t="t"/>
                <a:pathLst>
                  <a:path extrusionOk="0" h="1964" w="2820">
                    <a:moveTo>
                      <a:pt x="0" y="1116"/>
                    </a:moveTo>
                    <a:cubicBezTo>
                      <a:pt x="125" y="741"/>
                      <a:pt x="268" y="375"/>
                      <a:pt x="357" y="1"/>
                    </a:cubicBezTo>
                    <a:lnTo>
                      <a:pt x="2819" y="723"/>
                    </a:lnTo>
                    <a:cubicBezTo>
                      <a:pt x="2712" y="1143"/>
                      <a:pt x="2552" y="1553"/>
                      <a:pt x="2418" y="19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8639142" y="2639844"/>
                <a:ext cx="93619" cy="70362"/>
              </a:xfrm>
              <a:custGeom>
                <a:rect b="b" l="l" r="r" t="t"/>
                <a:pathLst>
                  <a:path extrusionOk="0" h="2133" w="2838">
                    <a:moveTo>
                      <a:pt x="0" y="1080"/>
                    </a:moveTo>
                    <a:lnTo>
                      <a:pt x="241" y="544"/>
                    </a:lnTo>
                    <a:lnTo>
                      <a:pt x="455" y="0"/>
                    </a:lnTo>
                    <a:lnTo>
                      <a:pt x="2837" y="928"/>
                    </a:lnTo>
                    <a:lnTo>
                      <a:pt x="2605" y="1535"/>
                    </a:lnTo>
                    <a:lnTo>
                      <a:pt x="2338" y="213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8696507" y="2264612"/>
                <a:ext cx="88637" cy="50075"/>
              </a:xfrm>
              <a:custGeom>
                <a:rect b="b" l="l" r="r" t="t"/>
                <a:pathLst>
                  <a:path extrusionOk="0" h="1518" w="2687">
                    <a:moveTo>
                      <a:pt x="135" y="1517"/>
                    </a:moveTo>
                    <a:cubicBezTo>
                      <a:pt x="108" y="1125"/>
                      <a:pt x="46" y="741"/>
                      <a:pt x="1" y="349"/>
                    </a:cubicBezTo>
                    <a:lnTo>
                      <a:pt x="2543" y="1"/>
                    </a:lnTo>
                    <a:cubicBezTo>
                      <a:pt x="2597" y="438"/>
                      <a:pt x="2659" y="866"/>
                      <a:pt x="2686" y="1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8702709" y="2333193"/>
                <a:ext cx="85372" cy="42983"/>
              </a:xfrm>
              <a:custGeom>
                <a:rect b="b" l="l" r="r" t="t"/>
                <a:pathLst>
                  <a:path extrusionOk="0" h="1303" w="2588">
                    <a:moveTo>
                      <a:pt x="27" y="1303"/>
                    </a:moveTo>
                    <a:lnTo>
                      <a:pt x="0" y="134"/>
                    </a:lnTo>
                    <a:lnTo>
                      <a:pt x="2561" y="0"/>
                    </a:lnTo>
                    <a:lnTo>
                      <a:pt x="2587" y="13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8582931" y="1915307"/>
                <a:ext cx="151874" cy="331392"/>
              </a:xfrm>
              <a:custGeom>
                <a:rect b="b" l="l" r="r" t="t"/>
                <a:pathLst>
                  <a:path extrusionOk="0" h="10046" w="4604">
                    <a:moveTo>
                      <a:pt x="4479" y="10046"/>
                    </a:moveTo>
                    <a:cubicBezTo>
                      <a:pt x="4434" y="10046"/>
                      <a:pt x="4390" y="10010"/>
                      <a:pt x="4381" y="9957"/>
                    </a:cubicBezTo>
                    <a:cubicBezTo>
                      <a:pt x="3721" y="6433"/>
                      <a:pt x="2222" y="3052"/>
                      <a:pt x="36" y="188"/>
                    </a:cubicBezTo>
                    <a:cubicBezTo>
                      <a:pt x="0" y="143"/>
                      <a:pt x="9" y="72"/>
                      <a:pt x="54" y="36"/>
                    </a:cubicBezTo>
                    <a:cubicBezTo>
                      <a:pt x="99" y="1"/>
                      <a:pt x="170" y="10"/>
                      <a:pt x="206" y="63"/>
                    </a:cubicBezTo>
                    <a:cubicBezTo>
                      <a:pt x="2409" y="2954"/>
                      <a:pt x="3926" y="6361"/>
                      <a:pt x="4586" y="9921"/>
                    </a:cubicBezTo>
                    <a:cubicBezTo>
                      <a:pt x="4604" y="9983"/>
                      <a:pt x="4559" y="10037"/>
                      <a:pt x="4506" y="10046"/>
                    </a:cubicBezTo>
                    <a:cubicBezTo>
                      <a:pt x="4497" y="10046"/>
                      <a:pt x="4488" y="10046"/>
                      <a:pt x="4479" y="10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8610608" y="1881462"/>
                <a:ext cx="166587" cy="360256"/>
              </a:xfrm>
              <a:custGeom>
                <a:rect b="b" l="l" r="r" t="t"/>
                <a:pathLst>
                  <a:path extrusionOk="0" h="10921" w="5050">
                    <a:moveTo>
                      <a:pt x="4933" y="10920"/>
                    </a:moveTo>
                    <a:cubicBezTo>
                      <a:pt x="4880" y="10920"/>
                      <a:pt x="4835" y="10884"/>
                      <a:pt x="4826" y="10831"/>
                    </a:cubicBezTo>
                    <a:cubicBezTo>
                      <a:pt x="4122" y="6977"/>
                      <a:pt x="2462" y="3293"/>
                      <a:pt x="36" y="188"/>
                    </a:cubicBezTo>
                    <a:cubicBezTo>
                      <a:pt x="0" y="143"/>
                      <a:pt x="9" y="81"/>
                      <a:pt x="54" y="36"/>
                    </a:cubicBezTo>
                    <a:cubicBezTo>
                      <a:pt x="107" y="1"/>
                      <a:pt x="170" y="10"/>
                      <a:pt x="205" y="63"/>
                    </a:cubicBezTo>
                    <a:cubicBezTo>
                      <a:pt x="2659" y="3186"/>
                      <a:pt x="4327" y="6906"/>
                      <a:pt x="5040" y="10795"/>
                    </a:cubicBezTo>
                    <a:cubicBezTo>
                      <a:pt x="5049" y="10858"/>
                      <a:pt x="5014" y="10911"/>
                      <a:pt x="4951" y="10920"/>
                    </a:cubicBezTo>
                    <a:cubicBezTo>
                      <a:pt x="4942" y="10920"/>
                      <a:pt x="4942" y="10920"/>
                      <a:pt x="4933" y="109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8549977" y="1935033"/>
                <a:ext cx="148939" cy="328160"/>
              </a:xfrm>
              <a:custGeom>
                <a:rect b="b" l="l" r="r" t="t"/>
                <a:pathLst>
                  <a:path extrusionOk="0" h="9948" w="4515">
                    <a:moveTo>
                      <a:pt x="4398" y="9947"/>
                    </a:moveTo>
                    <a:cubicBezTo>
                      <a:pt x="4354" y="9947"/>
                      <a:pt x="4309" y="9912"/>
                      <a:pt x="4300" y="9858"/>
                    </a:cubicBezTo>
                    <a:cubicBezTo>
                      <a:pt x="3694" y="6352"/>
                      <a:pt x="2222" y="3016"/>
                      <a:pt x="36" y="188"/>
                    </a:cubicBezTo>
                    <a:cubicBezTo>
                      <a:pt x="0" y="143"/>
                      <a:pt x="9" y="72"/>
                      <a:pt x="54" y="36"/>
                    </a:cubicBezTo>
                    <a:cubicBezTo>
                      <a:pt x="107" y="0"/>
                      <a:pt x="170" y="9"/>
                      <a:pt x="205" y="54"/>
                    </a:cubicBezTo>
                    <a:cubicBezTo>
                      <a:pt x="2409" y="2909"/>
                      <a:pt x="3899" y="6281"/>
                      <a:pt x="4505" y="9822"/>
                    </a:cubicBezTo>
                    <a:cubicBezTo>
                      <a:pt x="4514" y="9876"/>
                      <a:pt x="4479" y="9929"/>
                      <a:pt x="4416" y="9947"/>
                    </a:cubicBezTo>
                    <a:cubicBezTo>
                      <a:pt x="4416" y="9947"/>
                      <a:pt x="4407" y="9947"/>
                      <a:pt x="4398" y="9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7987012" y="1613075"/>
                <a:ext cx="487357" cy="187501"/>
              </a:xfrm>
              <a:custGeom>
                <a:rect b="b" l="l" r="r" t="t"/>
                <a:pathLst>
                  <a:path extrusionOk="0" h="5684" w="14774">
                    <a:moveTo>
                      <a:pt x="14649" y="5683"/>
                    </a:moveTo>
                    <a:cubicBezTo>
                      <a:pt x="14631" y="5683"/>
                      <a:pt x="14604" y="5675"/>
                      <a:pt x="14577" y="5657"/>
                    </a:cubicBezTo>
                    <a:cubicBezTo>
                      <a:pt x="10536" y="2249"/>
                      <a:pt x="5398" y="313"/>
                      <a:pt x="107" y="215"/>
                    </a:cubicBezTo>
                    <a:cubicBezTo>
                      <a:pt x="45" y="215"/>
                      <a:pt x="0" y="161"/>
                      <a:pt x="0" y="99"/>
                    </a:cubicBezTo>
                    <a:cubicBezTo>
                      <a:pt x="0" y="45"/>
                      <a:pt x="45" y="1"/>
                      <a:pt x="107" y="1"/>
                    </a:cubicBezTo>
                    <a:lnTo>
                      <a:pt x="107" y="1"/>
                    </a:lnTo>
                    <a:cubicBezTo>
                      <a:pt x="5451" y="99"/>
                      <a:pt x="10643" y="2053"/>
                      <a:pt x="14720" y="5496"/>
                    </a:cubicBezTo>
                    <a:cubicBezTo>
                      <a:pt x="14765" y="5532"/>
                      <a:pt x="14774" y="5603"/>
                      <a:pt x="14738" y="5648"/>
                    </a:cubicBezTo>
                    <a:cubicBezTo>
                      <a:pt x="14711" y="5675"/>
                      <a:pt x="14684" y="5683"/>
                      <a:pt x="14649" y="5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7992884" y="1570126"/>
                <a:ext cx="519454" cy="206898"/>
              </a:xfrm>
              <a:custGeom>
                <a:rect b="b" l="l" r="r" t="t"/>
                <a:pathLst>
                  <a:path extrusionOk="0" h="6272" w="15747">
                    <a:moveTo>
                      <a:pt x="15622" y="6272"/>
                    </a:moveTo>
                    <a:cubicBezTo>
                      <a:pt x="15604" y="6272"/>
                      <a:pt x="15577" y="6263"/>
                      <a:pt x="15550" y="6245"/>
                    </a:cubicBezTo>
                    <a:cubicBezTo>
                      <a:pt x="11277" y="2507"/>
                      <a:pt x="5791" y="375"/>
                      <a:pt x="108" y="223"/>
                    </a:cubicBezTo>
                    <a:cubicBezTo>
                      <a:pt x="45" y="223"/>
                      <a:pt x="1" y="170"/>
                      <a:pt x="1" y="116"/>
                    </a:cubicBezTo>
                    <a:cubicBezTo>
                      <a:pt x="10" y="54"/>
                      <a:pt x="54" y="0"/>
                      <a:pt x="117" y="9"/>
                    </a:cubicBezTo>
                    <a:cubicBezTo>
                      <a:pt x="5844" y="152"/>
                      <a:pt x="11375" y="2311"/>
                      <a:pt x="15693" y="6084"/>
                    </a:cubicBezTo>
                    <a:cubicBezTo>
                      <a:pt x="15737" y="6120"/>
                      <a:pt x="15746" y="6192"/>
                      <a:pt x="15711" y="6236"/>
                    </a:cubicBezTo>
                    <a:cubicBezTo>
                      <a:pt x="15684" y="6254"/>
                      <a:pt x="15657" y="6272"/>
                      <a:pt x="15622" y="627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7986121" y="1651044"/>
                <a:ext cx="468521" cy="182784"/>
              </a:xfrm>
              <a:custGeom>
                <a:rect b="b" l="l" r="r" t="t"/>
                <a:pathLst>
                  <a:path extrusionOk="0" h="5541" w="14203">
                    <a:moveTo>
                      <a:pt x="14078" y="5541"/>
                    </a:moveTo>
                    <a:cubicBezTo>
                      <a:pt x="14060" y="5541"/>
                      <a:pt x="14033" y="5532"/>
                      <a:pt x="14016" y="5514"/>
                    </a:cubicBezTo>
                    <a:cubicBezTo>
                      <a:pt x="10144" y="2195"/>
                      <a:pt x="5210" y="313"/>
                      <a:pt x="108" y="215"/>
                    </a:cubicBezTo>
                    <a:cubicBezTo>
                      <a:pt x="45" y="215"/>
                      <a:pt x="1" y="161"/>
                      <a:pt x="1" y="99"/>
                    </a:cubicBezTo>
                    <a:cubicBezTo>
                      <a:pt x="1" y="45"/>
                      <a:pt x="54" y="1"/>
                      <a:pt x="117" y="1"/>
                    </a:cubicBezTo>
                    <a:cubicBezTo>
                      <a:pt x="5264" y="99"/>
                      <a:pt x="10242" y="1999"/>
                      <a:pt x="14149" y="5344"/>
                    </a:cubicBezTo>
                    <a:cubicBezTo>
                      <a:pt x="14194" y="5389"/>
                      <a:pt x="14203" y="5451"/>
                      <a:pt x="14167" y="5496"/>
                    </a:cubicBezTo>
                    <a:cubicBezTo>
                      <a:pt x="14140" y="5523"/>
                      <a:pt x="14114" y="5541"/>
                      <a:pt x="14078" y="5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8439040" y="1763465"/>
                <a:ext cx="185126" cy="185126"/>
              </a:xfrm>
              <a:custGeom>
                <a:rect b="b" l="l" r="r" t="t"/>
                <a:pathLst>
                  <a:path extrusionOk="0" h="5612" w="5612">
                    <a:moveTo>
                      <a:pt x="2801" y="429"/>
                    </a:moveTo>
                    <a:cubicBezTo>
                      <a:pt x="1499" y="429"/>
                      <a:pt x="428" y="1499"/>
                      <a:pt x="428" y="2802"/>
                    </a:cubicBezTo>
                    <a:cubicBezTo>
                      <a:pt x="428" y="4113"/>
                      <a:pt x="1499" y="5175"/>
                      <a:pt x="2801" y="5175"/>
                    </a:cubicBezTo>
                    <a:cubicBezTo>
                      <a:pt x="4113" y="5175"/>
                      <a:pt x="5174" y="4113"/>
                      <a:pt x="5174" y="2802"/>
                    </a:cubicBezTo>
                    <a:cubicBezTo>
                      <a:pt x="5174" y="1499"/>
                      <a:pt x="4113" y="429"/>
                      <a:pt x="2801" y="429"/>
                    </a:cubicBezTo>
                    <a:close/>
                    <a:moveTo>
                      <a:pt x="2801" y="5612"/>
                    </a:moveTo>
                    <a:cubicBezTo>
                      <a:pt x="1258" y="5612"/>
                      <a:pt x="0" y="4354"/>
                      <a:pt x="0" y="2802"/>
                    </a:cubicBezTo>
                    <a:cubicBezTo>
                      <a:pt x="0" y="1258"/>
                      <a:pt x="1258" y="0"/>
                      <a:pt x="2801" y="0"/>
                    </a:cubicBezTo>
                    <a:cubicBezTo>
                      <a:pt x="4354" y="0"/>
                      <a:pt x="5611" y="1258"/>
                      <a:pt x="5611" y="2802"/>
                    </a:cubicBezTo>
                    <a:cubicBezTo>
                      <a:pt x="5611" y="4354"/>
                      <a:pt x="4354" y="5612"/>
                      <a:pt x="2801" y="56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8486410" y="1810836"/>
                <a:ext cx="90089" cy="90386"/>
              </a:xfrm>
              <a:custGeom>
                <a:rect b="b" l="l" r="r" t="t"/>
                <a:pathLst>
                  <a:path extrusionOk="0" h="2740" w="2731">
                    <a:moveTo>
                      <a:pt x="1365" y="438"/>
                    </a:moveTo>
                    <a:cubicBezTo>
                      <a:pt x="857" y="438"/>
                      <a:pt x="437" y="857"/>
                      <a:pt x="437" y="1366"/>
                    </a:cubicBezTo>
                    <a:cubicBezTo>
                      <a:pt x="437" y="1883"/>
                      <a:pt x="857" y="2302"/>
                      <a:pt x="1365" y="2302"/>
                    </a:cubicBezTo>
                    <a:cubicBezTo>
                      <a:pt x="1883" y="2302"/>
                      <a:pt x="2302" y="1883"/>
                      <a:pt x="2302" y="1366"/>
                    </a:cubicBezTo>
                    <a:cubicBezTo>
                      <a:pt x="2302" y="857"/>
                      <a:pt x="1883" y="438"/>
                      <a:pt x="1365" y="438"/>
                    </a:cubicBezTo>
                    <a:close/>
                    <a:moveTo>
                      <a:pt x="1365" y="2739"/>
                    </a:moveTo>
                    <a:cubicBezTo>
                      <a:pt x="616" y="2739"/>
                      <a:pt x="0" y="2124"/>
                      <a:pt x="0" y="1366"/>
                    </a:cubicBezTo>
                    <a:cubicBezTo>
                      <a:pt x="0" y="616"/>
                      <a:pt x="616" y="1"/>
                      <a:pt x="1365" y="1"/>
                    </a:cubicBezTo>
                    <a:cubicBezTo>
                      <a:pt x="2124" y="1"/>
                      <a:pt x="2730" y="616"/>
                      <a:pt x="2730" y="1366"/>
                    </a:cubicBezTo>
                    <a:cubicBezTo>
                      <a:pt x="2730" y="2124"/>
                      <a:pt x="2124" y="2739"/>
                      <a:pt x="1365" y="27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7215104" y="2519473"/>
                <a:ext cx="175131" cy="363159"/>
              </a:xfrm>
              <a:custGeom>
                <a:rect b="b" l="l" r="r" t="t"/>
                <a:pathLst>
                  <a:path extrusionOk="0" h="11009" w="5309">
                    <a:moveTo>
                      <a:pt x="5184" y="11009"/>
                    </a:moveTo>
                    <a:cubicBezTo>
                      <a:pt x="5157" y="11009"/>
                      <a:pt x="5121" y="11000"/>
                      <a:pt x="5103" y="10973"/>
                    </a:cubicBezTo>
                    <a:cubicBezTo>
                      <a:pt x="2489" y="7860"/>
                      <a:pt x="732" y="4113"/>
                      <a:pt x="9" y="134"/>
                    </a:cubicBezTo>
                    <a:cubicBezTo>
                      <a:pt x="0" y="72"/>
                      <a:pt x="36" y="18"/>
                      <a:pt x="90" y="9"/>
                    </a:cubicBezTo>
                    <a:cubicBezTo>
                      <a:pt x="152" y="0"/>
                      <a:pt x="206" y="36"/>
                      <a:pt x="223" y="90"/>
                    </a:cubicBezTo>
                    <a:cubicBezTo>
                      <a:pt x="937" y="4033"/>
                      <a:pt x="2677" y="7753"/>
                      <a:pt x="5264" y="10831"/>
                    </a:cubicBezTo>
                    <a:cubicBezTo>
                      <a:pt x="5308" y="10875"/>
                      <a:pt x="5300" y="10947"/>
                      <a:pt x="5255" y="10982"/>
                    </a:cubicBezTo>
                    <a:cubicBezTo>
                      <a:pt x="5237" y="11000"/>
                      <a:pt x="5210" y="11009"/>
                      <a:pt x="5184" y="110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7504966" y="2992382"/>
                <a:ext cx="473832" cy="165135"/>
              </a:xfrm>
              <a:custGeom>
                <a:rect b="b" l="l" r="r" t="t"/>
                <a:pathLst>
                  <a:path extrusionOk="0" h="5006" w="14364">
                    <a:moveTo>
                      <a:pt x="14256" y="5005"/>
                    </a:moveTo>
                    <a:cubicBezTo>
                      <a:pt x="9073" y="5005"/>
                      <a:pt x="4167" y="3346"/>
                      <a:pt x="54" y="206"/>
                    </a:cubicBezTo>
                    <a:cubicBezTo>
                      <a:pt x="10" y="170"/>
                      <a:pt x="1" y="108"/>
                      <a:pt x="36" y="54"/>
                    </a:cubicBezTo>
                    <a:cubicBezTo>
                      <a:pt x="72" y="9"/>
                      <a:pt x="143" y="1"/>
                      <a:pt x="188" y="36"/>
                    </a:cubicBezTo>
                    <a:cubicBezTo>
                      <a:pt x="4256" y="3141"/>
                      <a:pt x="9118" y="4782"/>
                      <a:pt x="14256" y="4782"/>
                    </a:cubicBezTo>
                    <a:cubicBezTo>
                      <a:pt x="14310" y="4782"/>
                      <a:pt x="14364" y="4836"/>
                      <a:pt x="14364" y="4889"/>
                    </a:cubicBezTo>
                    <a:cubicBezTo>
                      <a:pt x="14364" y="4952"/>
                      <a:pt x="14310" y="5005"/>
                      <a:pt x="14256" y="500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7355169" y="2847006"/>
                <a:ext cx="185159" cy="185126"/>
              </a:xfrm>
              <a:custGeom>
                <a:rect b="b" l="l" r="r" t="t"/>
                <a:pathLst>
                  <a:path extrusionOk="0" h="5612" w="5613">
                    <a:moveTo>
                      <a:pt x="2811" y="438"/>
                    </a:moveTo>
                    <a:cubicBezTo>
                      <a:pt x="1500" y="438"/>
                      <a:pt x="438" y="1499"/>
                      <a:pt x="438" y="2811"/>
                    </a:cubicBezTo>
                    <a:cubicBezTo>
                      <a:pt x="438" y="4122"/>
                      <a:pt x="1500" y="5184"/>
                      <a:pt x="2811" y="5184"/>
                    </a:cubicBezTo>
                    <a:cubicBezTo>
                      <a:pt x="4122" y="5184"/>
                      <a:pt x="5184" y="4122"/>
                      <a:pt x="5184" y="2811"/>
                    </a:cubicBezTo>
                    <a:cubicBezTo>
                      <a:pt x="5184" y="1499"/>
                      <a:pt x="4122" y="438"/>
                      <a:pt x="2811" y="438"/>
                    </a:cubicBezTo>
                    <a:close/>
                    <a:moveTo>
                      <a:pt x="2811" y="5612"/>
                    </a:moveTo>
                    <a:cubicBezTo>
                      <a:pt x="1268" y="5612"/>
                      <a:pt x="1" y="4354"/>
                      <a:pt x="1" y="2811"/>
                    </a:cubicBezTo>
                    <a:cubicBezTo>
                      <a:pt x="1" y="1258"/>
                      <a:pt x="1268" y="1"/>
                      <a:pt x="2811" y="1"/>
                    </a:cubicBezTo>
                    <a:cubicBezTo>
                      <a:pt x="4354" y="1"/>
                      <a:pt x="5612" y="1258"/>
                      <a:pt x="5612" y="2811"/>
                    </a:cubicBezTo>
                    <a:cubicBezTo>
                      <a:pt x="5612" y="4354"/>
                      <a:pt x="4354" y="5612"/>
                      <a:pt x="2811" y="56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7172715" y="2526532"/>
                <a:ext cx="196638" cy="397301"/>
              </a:xfrm>
              <a:custGeom>
                <a:rect b="b" l="l" r="r" t="t"/>
                <a:pathLst>
                  <a:path extrusionOk="0" h="12044" w="5961">
                    <a:moveTo>
                      <a:pt x="5835" y="12044"/>
                    </a:moveTo>
                    <a:cubicBezTo>
                      <a:pt x="5808" y="12044"/>
                      <a:pt x="5773" y="12035"/>
                      <a:pt x="5755" y="12008"/>
                    </a:cubicBezTo>
                    <a:cubicBezTo>
                      <a:pt x="2793" y="8636"/>
                      <a:pt x="813" y="4532"/>
                      <a:pt x="19" y="143"/>
                    </a:cubicBezTo>
                    <a:cubicBezTo>
                      <a:pt x="1" y="81"/>
                      <a:pt x="45" y="27"/>
                      <a:pt x="99" y="9"/>
                    </a:cubicBezTo>
                    <a:cubicBezTo>
                      <a:pt x="161" y="1"/>
                      <a:pt x="215" y="45"/>
                      <a:pt x="224" y="99"/>
                    </a:cubicBezTo>
                    <a:cubicBezTo>
                      <a:pt x="1018" y="4452"/>
                      <a:pt x="2980" y="8520"/>
                      <a:pt x="5915" y="11866"/>
                    </a:cubicBezTo>
                    <a:cubicBezTo>
                      <a:pt x="5960" y="11910"/>
                      <a:pt x="5951" y="11981"/>
                      <a:pt x="5907" y="12017"/>
                    </a:cubicBezTo>
                    <a:cubicBezTo>
                      <a:pt x="5889" y="12035"/>
                      <a:pt x="5862" y="12044"/>
                      <a:pt x="5835" y="120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7468185" y="3017980"/>
                <a:ext cx="510614" cy="182190"/>
              </a:xfrm>
              <a:custGeom>
                <a:rect b="b" l="l" r="r" t="t"/>
                <a:pathLst>
                  <a:path extrusionOk="0" h="5523" w="15479">
                    <a:moveTo>
                      <a:pt x="15371" y="5523"/>
                    </a:moveTo>
                    <a:cubicBezTo>
                      <a:pt x="9751" y="5523"/>
                      <a:pt x="4452" y="3685"/>
                      <a:pt x="63" y="206"/>
                    </a:cubicBezTo>
                    <a:cubicBezTo>
                      <a:pt x="9" y="170"/>
                      <a:pt x="1" y="99"/>
                      <a:pt x="45" y="54"/>
                    </a:cubicBezTo>
                    <a:cubicBezTo>
                      <a:pt x="81" y="10"/>
                      <a:pt x="143" y="1"/>
                      <a:pt x="197" y="36"/>
                    </a:cubicBezTo>
                    <a:cubicBezTo>
                      <a:pt x="4550" y="3480"/>
                      <a:pt x="9796" y="5309"/>
                      <a:pt x="15371" y="5309"/>
                    </a:cubicBezTo>
                    <a:cubicBezTo>
                      <a:pt x="15425" y="5309"/>
                      <a:pt x="15479" y="5353"/>
                      <a:pt x="15479" y="5416"/>
                    </a:cubicBezTo>
                    <a:cubicBezTo>
                      <a:pt x="15479" y="5469"/>
                      <a:pt x="15425" y="5523"/>
                      <a:pt x="15371" y="5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252182" y="2511820"/>
                <a:ext cx="170413" cy="350525"/>
              </a:xfrm>
              <a:custGeom>
                <a:rect b="b" l="l" r="r" t="t"/>
                <a:pathLst>
                  <a:path extrusionOk="0" h="10626" w="5166">
                    <a:moveTo>
                      <a:pt x="5050" y="10625"/>
                    </a:moveTo>
                    <a:cubicBezTo>
                      <a:pt x="5014" y="10625"/>
                      <a:pt x="4987" y="10608"/>
                      <a:pt x="4961" y="10590"/>
                    </a:cubicBezTo>
                    <a:cubicBezTo>
                      <a:pt x="2418" y="7592"/>
                      <a:pt x="705" y="3979"/>
                      <a:pt x="9" y="134"/>
                    </a:cubicBezTo>
                    <a:cubicBezTo>
                      <a:pt x="0" y="72"/>
                      <a:pt x="36" y="18"/>
                      <a:pt x="99" y="9"/>
                    </a:cubicBezTo>
                    <a:cubicBezTo>
                      <a:pt x="152" y="1"/>
                      <a:pt x="215" y="36"/>
                      <a:pt x="224" y="99"/>
                    </a:cubicBezTo>
                    <a:cubicBezTo>
                      <a:pt x="910" y="3908"/>
                      <a:pt x="2605" y="7485"/>
                      <a:pt x="5130" y="10447"/>
                    </a:cubicBezTo>
                    <a:cubicBezTo>
                      <a:pt x="5166" y="10492"/>
                      <a:pt x="5166" y="10563"/>
                      <a:pt x="5112" y="10599"/>
                    </a:cubicBezTo>
                    <a:cubicBezTo>
                      <a:pt x="5094" y="10617"/>
                      <a:pt x="5068" y="10625"/>
                      <a:pt x="5050" y="106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7527628" y="2962066"/>
                <a:ext cx="451170" cy="157482"/>
              </a:xfrm>
              <a:custGeom>
                <a:rect b="b" l="l" r="r" t="t"/>
                <a:pathLst>
                  <a:path extrusionOk="0" h="4774" w="13677">
                    <a:moveTo>
                      <a:pt x="13569" y="4773"/>
                    </a:moveTo>
                    <a:cubicBezTo>
                      <a:pt x="8636" y="4773"/>
                      <a:pt x="3970" y="3194"/>
                      <a:pt x="63" y="206"/>
                    </a:cubicBezTo>
                    <a:cubicBezTo>
                      <a:pt x="10" y="170"/>
                      <a:pt x="1" y="99"/>
                      <a:pt x="36" y="54"/>
                    </a:cubicBezTo>
                    <a:cubicBezTo>
                      <a:pt x="81" y="10"/>
                      <a:pt x="143" y="1"/>
                      <a:pt x="188" y="36"/>
                    </a:cubicBezTo>
                    <a:cubicBezTo>
                      <a:pt x="4060" y="2989"/>
                      <a:pt x="8681" y="4550"/>
                      <a:pt x="13569" y="4550"/>
                    </a:cubicBezTo>
                    <a:cubicBezTo>
                      <a:pt x="13623" y="4550"/>
                      <a:pt x="13677" y="4604"/>
                      <a:pt x="13677" y="4657"/>
                    </a:cubicBezTo>
                    <a:cubicBezTo>
                      <a:pt x="13677" y="4720"/>
                      <a:pt x="13623" y="4773"/>
                      <a:pt x="13569" y="47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7399900" y="2892925"/>
                <a:ext cx="90089" cy="90089"/>
              </a:xfrm>
              <a:custGeom>
                <a:rect b="b" l="l" r="r" t="t"/>
                <a:pathLst>
                  <a:path extrusionOk="0" h="2731" w="2731">
                    <a:moveTo>
                      <a:pt x="1366" y="428"/>
                    </a:moveTo>
                    <a:cubicBezTo>
                      <a:pt x="848" y="428"/>
                      <a:pt x="429" y="848"/>
                      <a:pt x="429" y="1365"/>
                    </a:cubicBezTo>
                    <a:cubicBezTo>
                      <a:pt x="429" y="1883"/>
                      <a:pt x="848" y="2302"/>
                      <a:pt x="1366" y="2302"/>
                    </a:cubicBezTo>
                    <a:cubicBezTo>
                      <a:pt x="1883" y="2302"/>
                      <a:pt x="2302" y="1883"/>
                      <a:pt x="2302" y="1365"/>
                    </a:cubicBezTo>
                    <a:cubicBezTo>
                      <a:pt x="2302" y="848"/>
                      <a:pt x="1883" y="428"/>
                      <a:pt x="1366" y="428"/>
                    </a:cubicBezTo>
                    <a:close/>
                    <a:moveTo>
                      <a:pt x="1366" y="2730"/>
                    </a:moveTo>
                    <a:cubicBezTo>
                      <a:pt x="607" y="2730"/>
                      <a:pt x="1" y="2114"/>
                      <a:pt x="1" y="1365"/>
                    </a:cubicBezTo>
                    <a:cubicBezTo>
                      <a:pt x="1" y="607"/>
                      <a:pt x="607" y="0"/>
                      <a:pt x="1366" y="0"/>
                    </a:cubicBezTo>
                    <a:cubicBezTo>
                      <a:pt x="2115" y="0"/>
                      <a:pt x="2731" y="607"/>
                      <a:pt x="2731" y="1365"/>
                    </a:cubicBezTo>
                    <a:cubicBezTo>
                      <a:pt x="2731" y="2114"/>
                      <a:pt x="2115" y="2730"/>
                      <a:pt x="1366" y="2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7" name="Google Shape;707;p7"/>
          <p:cNvSpPr/>
          <p:nvPr/>
        </p:nvSpPr>
        <p:spPr>
          <a:xfrm flipH="1" rot="-5400000">
            <a:off x="4521334" y="4285342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"/>
          <p:cNvSpPr txBox="1"/>
          <p:nvPr>
            <p:ph idx="1" type="body"/>
          </p:nvPr>
        </p:nvSpPr>
        <p:spPr>
          <a:xfrm>
            <a:off x="720000" y="1875050"/>
            <a:ext cx="41178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9" name="Google Shape;709;p7"/>
          <p:cNvSpPr txBox="1"/>
          <p:nvPr>
            <p:ph type="title"/>
          </p:nvPr>
        </p:nvSpPr>
        <p:spPr>
          <a:xfrm>
            <a:off x="806750" y="1205450"/>
            <a:ext cx="3944400" cy="6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6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1" name="Google Shape;1811;p6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2" name="Google Shape;1812;p6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3" name="Google Shape;1813;p6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4" name="Google Shape;1814;p6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6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7" name="Google Shape;1817;p6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18" name="Google Shape;1818;p6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9" name="Google Shape;1819;p6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0" name="Google Shape;1820;p6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6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3" name="Google Shape;1823;p6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4" name="Google Shape;1824;p6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5" name="Google Shape;1825;p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6" name="Google Shape;1826;p6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7" name="Google Shape;1827;p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7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0" name="Google Shape;1830;p7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31" name="Google Shape;1831;p7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2" name="Google Shape;1832;p7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33" name="Google Shape;1833;p7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4" name="Google Shape;1834;p7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5" name="Google Shape;1835;p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6" name="Google Shape;1836;p7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9" name="Google Shape;1839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0" name="Google Shape;1840;p7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1" name="Google Shape;1841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7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4" name="Google Shape;1844;p7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5" name="Google Shape;1845;p7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7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8" name="Google Shape;1848;p7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49" name="Google Shape;1849;p7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0" name="Google Shape;1850;p7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1" name="Google Shape;1851;p7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2" name="Google Shape;1852;p7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5" name="Google Shape;1855;p7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56" name="Google Shape;1856;p7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7" name="Google Shape;1857;p7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8" name="Google Shape;1858;p7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9" name="Google Shape;1859;p7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7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2" name="Google Shape;1862;p7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3" name="Google Shape;1863;p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4" name="Google Shape;1864;p7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5" name="Google Shape;1865;p7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7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8" name="Google Shape;1868;p7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9" name="Google Shape;1869;p7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0" name="Google Shape;1870;p7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1" name="Google Shape;1871;p7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8"/>
          <p:cNvGrpSpPr/>
          <p:nvPr/>
        </p:nvGrpSpPr>
        <p:grpSpPr>
          <a:xfrm>
            <a:off x="1377500" y="-621000"/>
            <a:ext cx="6389120" cy="6389775"/>
            <a:chOff x="1377500" y="-621000"/>
            <a:chExt cx="6389120" cy="6389775"/>
          </a:xfrm>
        </p:grpSpPr>
        <p:sp>
          <p:nvSpPr>
            <p:cNvPr id="712" name="Google Shape;712;p8"/>
            <p:cNvSpPr/>
            <p:nvPr/>
          </p:nvSpPr>
          <p:spPr>
            <a:xfrm>
              <a:off x="1720188" y="-280062"/>
              <a:ext cx="5703600" cy="5703600"/>
            </a:xfrm>
            <a:prstGeom prst="donut">
              <a:avLst>
                <a:gd fmla="val 5641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3" name="Google Shape;713;p8"/>
            <p:cNvGrpSpPr/>
            <p:nvPr/>
          </p:nvGrpSpPr>
          <p:grpSpPr>
            <a:xfrm>
              <a:off x="1801325" y="-197968"/>
              <a:ext cx="5545115" cy="5543673"/>
              <a:chOff x="2525403" y="1252291"/>
              <a:chExt cx="2282504" cy="2281910"/>
            </a:xfrm>
          </p:grpSpPr>
          <p:sp>
            <p:nvSpPr>
              <p:cNvPr id="714" name="Google Shape;714;p8"/>
              <p:cNvSpPr/>
              <p:nvPr/>
            </p:nvSpPr>
            <p:spPr>
              <a:xfrm>
                <a:off x="2525997" y="2352028"/>
                <a:ext cx="59180" cy="10028"/>
              </a:xfrm>
              <a:custGeom>
                <a:rect b="b" l="l" r="r" t="t"/>
                <a:pathLst>
                  <a:path extrusionOk="0" h="304" w="1794">
                    <a:moveTo>
                      <a:pt x="1794" y="63"/>
                    </a:moveTo>
                    <a:lnTo>
                      <a:pt x="1785" y="304"/>
                    </a:lnTo>
                    <a:lnTo>
                      <a:pt x="0" y="25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2527779" y="2310827"/>
                <a:ext cx="59476" cy="12106"/>
              </a:xfrm>
              <a:custGeom>
                <a:rect b="b" l="l" r="r" t="t"/>
                <a:pathLst>
                  <a:path extrusionOk="0" h="367" w="1803">
                    <a:moveTo>
                      <a:pt x="1802" y="125"/>
                    </a:moveTo>
                    <a:lnTo>
                      <a:pt x="1784" y="366"/>
                    </a:lnTo>
                    <a:lnTo>
                      <a:pt x="0" y="25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2531011" y="2269923"/>
                <a:ext cx="59476" cy="13855"/>
              </a:xfrm>
              <a:custGeom>
                <a:rect b="b" l="l" r="r" t="t"/>
                <a:pathLst>
                  <a:path extrusionOk="0" h="420" w="1803">
                    <a:moveTo>
                      <a:pt x="1802" y="188"/>
                    </a:moveTo>
                    <a:cubicBezTo>
                      <a:pt x="1793" y="268"/>
                      <a:pt x="1775" y="339"/>
                      <a:pt x="1775" y="420"/>
                    </a:cubicBezTo>
                    <a:lnTo>
                      <a:pt x="0" y="241"/>
                    </a:lnTo>
                    <a:cubicBezTo>
                      <a:pt x="9" y="161"/>
                      <a:pt x="18" y="81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2536289" y="2229018"/>
                <a:ext cx="59180" cy="16230"/>
              </a:xfrm>
              <a:custGeom>
                <a:rect b="b" l="l" r="r" t="t"/>
                <a:pathLst>
                  <a:path extrusionOk="0" h="492" w="1794">
                    <a:moveTo>
                      <a:pt x="1794" y="250"/>
                    </a:moveTo>
                    <a:lnTo>
                      <a:pt x="1758" y="491"/>
                    </a:lnTo>
                    <a:lnTo>
                      <a:pt x="1" y="24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2542491" y="2188410"/>
                <a:ext cx="59180" cy="17978"/>
              </a:xfrm>
              <a:custGeom>
                <a:rect b="b" l="l" r="r" t="t"/>
                <a:pathLst>
                  <a:path extrusionOk="0" h="545" w="1794">
                    <a:moveTo>
                      <a:pt x="1793" y="313"/>
                    </a:moveTo>
                    <a:lnTo>
                      <a:pt x="1758" y="545"/>
                    </a:lnTo>
                    <a:lnTo>
                      <a:pt x="0" y="24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2550144" y="2147803"/>
                <a:ext cx="59180" cy="20320"/>
              </a:xfrm>
              <a:custGeom>
                <a:rect b="b" l="l" r="r" t="t"/>
                <a:pathLst>
                  <a:path extrusionOk="0" h="616" w="1794">
                    <a:moveTo>
                      <a:pt x="1793" y="384"/>
                    </a:moveTo>
                    <a:lnTo>
                      <a:pt x="1740" y="616"/>
                    </a:lnTo>
                    <a:lnTo>
                      <a:pt x="0" y="25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2559546" y="2107789"/>
                <a:ext cx="58586" cy="22102"/>
              </a:xfrm>
              <a:custGeom>
                <a:rect b="b" l="l" r="r" t="t"/>
                <a:pathLst>
                  <a:path extrusionOk="0" h="670" w="1776">
                    <a:moveTo>
                      <a:pt x="1776" y="446"/>
                    </a:moveTo>
                    <a:lnTo>
                      <a:pt x="1722" y="669"/>
                    </a:lnTo>
                    <a:lnTo>
                      <a:pt x="0" y="24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2570135" y="2068039"/>
                <a:ext cx="58883" cy="24180"/>
              </a:xfrm>
              <a:custGeom>
                <a:rect b="b" l="l" r="r" t="t"/>
                <a:pathLst>
                  <a:path extrusionOk="0" h="733" w="1785">
                    <a:moveTo>
                      <a:pt x="1785" y="509"/>
                    </a:moveTo>
                    <a:lnTo>
                      <a:pt x="1713" y="732"/>
                    </a:lnTo>
                    <a:lnTo>
                      <a:pt x="1" y="242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2582505" y="2028916"/>
                <a:ext cx="58289" cy="25928"/>
              </a:xfrm>
              <a:custGeom>
                <a:rect b="b" l="l" r="r" t="t"/>
                <a:pathLst>
                  <a:path extrusionOk="0" h="786" w="1767">
                    <a:moveTo>
                      <a:pt x="1767" y="562"/>
                    </a:moveTo>
                    <a:lnTo>
                      <a:pt x="1686" y="785"/>
                    </a:lnTo>
                    <a:lnTo>
                      <a:pt x="0" y="23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2595733" y="1990057"/>
                <a:ext cx="58025" cy="28006"/>
              </a:xfrm>
              <a:custGeom>
                <a:rect b="b" l="l" r="r" t="t"/>
                <a:pathLst>
                  <a:path extrusionOk="0" h="849" w="1759">
                    <a:moveTo>
                      <a:pt x="1758" y="625"/>
                    </a:moveTo>
                    <a:lnTo>
                      <a:pt x="1669" y="848"/>
                    </a:lnTo>
                    <a:lnTo>
                      <a:pt x="1" y="233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2610742" y="1951494"/>
                <a:ext cx="57431" cy="30052"/>
              </a:xfrm>
              <a:custGeom>
                <a:rect b="b" l="l" r="r" t="t"/>
                <a:pathLst>
                  <a:path extrusionOk="0" h="911" w="1741">
                    <a:moveTo>
                      <a:pt x="1740" y="697"/>
                    </a:moveTo>
                    <a:lnTo>
                      <a:pt x="1651" y="911"/>
                    </a:lnTo>
                    <a:lnTo>
                      <a:pt x="1" y="233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2627236" y="1913856"/>
                <a:ext cx="56837" cy="32097"/>
              </a:xfrm>
              <a:custGeom>
                <a:rect b="b" l="l" r="r" t="t"/>
                <a:pathLst>
                  <a:path extrusionOk="0" h="973" w="1723">
                    <a:moveTo>
                      <a:pt x="1722" y="749"/>
                    </a:moveTo>
                    <a:lnTo>
                      <a:pt x="1624" y="972"/>
                    </a:lnTo>
                    <a:lnTo>
                      <a:pt x="0" y="23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2645181" y="1877041"/>
                <a:ext cx="55947" cy="33581"/>
              </a:xfrm>
              <a:custGeom>
                <a:rect b="b" l="l" r="r" t="t"/>
                <a:pathLst>
                  <a:path extrusionOk="0" h="1018" w="1696">
                    <a:moveTo>
                      <a:pt x="1696" y="804"/>
                    </a:moveTo>
                    <a:lnTo>
                      <a:pt x="1588" y="1018"/>
                    </a:lnTo>
                    <a:lnTo>
                      <a:pt x="1" y="21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2664017" y="1840557"/>
                <a:ext cx="55353" cy="35363"/>
              </a:xfrm>
              <a:custGeom>
                <a:rect b="b" l="l" r="r" t="t"/>
                <a:pathLst>
                  <a:path extrusionOk="0" h="1072" w="1678">
                    <a:moveTo>
                      <a:pt x="1678" y="866"/>
                    </a:moveTo>
                    <a:lnTo>
                      <a:pt x="1562" y="1071"/>
                    </a:lnTo>
                    <a:lnTo>
                      <a:pt x="0" y="21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2684337" y="1804667"/>
                <a:ext cx="54462" cy="37111"/>
              </a:xfrm>
              <a:custGeom>
                <a:rect b="b" l="l" r="r" t="t"/>
                <a:pathLst>
                  <a:path extrusionOk="0" h="1125" w="1651">
                    <a:moveTo>
                      <a:pt x="1650" y="919"/>
                    </a:moveTo>
                    <a:lnTo>
                      <a:pt x="1534" y="1124"/>
                    </a:lnTo>
                    <a:lnTo>
                      <a:pt x="0" y="22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2706109" y="1769931"/>
                <a:ext cx="53869" cy="38892"/>
              </a:xfrm>
              <a:custGeom>
                <a:rect b="b" l="l" r="r" t="t"/>
                <a:pathLst>
                  <a:path extrusionOk="0" h="1179" w="1633">
                    <a:moveTo>
                      <a:pt x="1633" y="973"/>
                    </a:moveTo>
                    <a:lnTo>
                      <a:pt x="1499" y="1178"/>
                    </a:lnTo>
                    <a:lnTo>
                      <a:pt x="0" y="215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2729068" y="1735789"/>
                <a:ext cx="52681" cy="40377"/>
              </a:xfrm>
              <a:custGeom>
                <a:rect b="b" l="l" r="r" t="t"/>
                <a:pathLst>
                  <a:path extrusionOk="0" h="1224" w="1597">
                    <a:moveTo>
                      <a:pt x="1597" y="1027"/>
                    </a:moveTo>
                    <a:lnTo>
                      <a:pt x="1463" y="1223"/>
                    </a:lnTo>
                    <a:lnTo>
                      <a:pt x="0" y="206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2752885" y="1702538"/>
                <a:ext cx="51823" cy="41828"/>
              </a:xfrm>
              <a:custGeom>
                <a:rect b="b" l="l" r="r" t="t"/>
                <a:pathLst>
                  <a:path extrusionOk="0" h="1268" w="1571">
                    <a:moveTo>
                      <a:pt x="1571" y="1080"/>
                    </a:moveTo>
                    <a:lnTo>
                      <a:pt x="1428" y="1268"/>
                    </a:lnTo>
                    <a:lnTo>
                      <a:pt x="1" y="197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"/>
              <p:cNvSpPr/>
              <p:nvPr/>
            </p:nvSpPr>
            <p:spPr>
              <a:xfrm>
                <a:off x="2778484" y="1670177"/>
                <a:ext cx="50669" cy="43576"/>
              </a:xfrm>
              <a:custGeom>
                <a:rect b="b" l="l" r="r" t="t"/>
                <a:pathLst>
                  <a:path extrusionOk="0" h="1321" w="1536">
                    <a:moveTo>
                      <a:pt x="1535" y="1133"/>
                    </a:moveTo>
                    <a:lnTo>
                      <a:pt x="1384" y="1321"/>
                    </a:lnTo>
                    <a:lnTo>
                      <a:pt x="1" y="19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"/>
              <p:cNvSpPr/>
              <p:nvPr/>
            </p:nvSpPr>
            <p:spPr>
              <a:xfrm>
                <a:off x="2804973" y="1638971"/>
                <a:ext cx="49481" cy="44764"/>
              </a:xfrm>
              <a:custGeom>
                <a:rect b="b" l="l" r="r" t="t"/>
                <a:pathLst>
                  <a:path extrusionOk="0" h="1357" w="1500">
                    <a:moveTo>
                      <a:pt x="1499" y="1178"/>
                    </a:moveTo>
                    <a:lnTo>
                      <a:pt x="1348" y="1357"/>
                    </a:lnTo>
                    <a:lnTo>
                      <a:pt x="1" y="18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8"/>
              <p:cNvSpPr/>
              <p:nvPr/>
            </p:nvSpPr>
            <p:spPr>
              <a:xfrm>
                <a:off x="2832649" y="1608655"/>
                <a:ext cx="48294" cy="45952"/>
              </a:xfrm>
              <a:custGeom>
                <a:rect b="b" l="l" r="r" t="t"/>
                <a:pathLst>
                  <a:path extrusionOk="0" h="1393" w="1464">
                    <a:moveTo>
                      <a:pt x="1463" y="1223"/>
                    </a:moveTo>
                    <a:lnTo>
                      <a:pt x="1294" y="1393"/>
                    </a:lnTo>
                    <a:lnTo>
                      <a:pt x="0" y="179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8"/>
              <p:cNvSpPr/>
              <p:nvPr/>
            </p:nvSpPr>
            <p:spPr>
              <a:xfrm>
                <a:off x="2860886" y="1578933"/>
                <a:ext cx="47403" cy="47436"/>
              </a:xfrm>
              <a:custGeom>
                <a:rect b="b" l="l" r="r" t="t"/>
                <a:pathLst>
                  <a:path extrusionOk="0" h="1438" w="1437">
                    <a:moveTo>
                      <a:pt x="1437" y="1277"/>
                    </a:moveTo>
                    <a:lnTo>
                      <a:pt x="1259" y="1437"/>
                    </a:lnTo>
                    <a:lnTo>
                      <a:pt x="1" y="17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8"/>
              <p:cNvSpPr/>
              <p:nvPr/>
            </p:nvSpPr>
            <p:spPr>
              <a:xfrm>
                <a:off x="2890905" y="1550696"/>
                <a:ext cx="45655" cy="48591"/>
              </a:xfrm>
              <a:custGeom>
                <a:rect b="b" l="l" r="r" t="t"/>
                <a:pathLst>
                  <a:path extrusionOk="0" h="1473" w="1384">
                    <a:moveTo>
                      <a:pt x="1383" y="1312"/>
                    </a:moveTo>
                    <a:lnTo>
                      <a:pt x="1214" y="1473"/>
                    </a:lnTo>
                    <a:lnTo>
                      <a:pt x="1" y="170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8"/>
              <p:cNvSpPr/>
              <p:nvPr/>
            </p:nvSpPr>
            <p:spPr>
              <a:xfrm>
                <a:off x="2921517" y="1523613"/>
                <a:ext cx="44467" cy="49778"/>
              </a:xfrm>
              <a:custGeom>
                <a:rect b="b" l="l" r="r" t="t"/>
                <a:pathLst>
                  <a:path extrusionOk="0" h="1509" w="1348">
                    <a:moveTo>
                      <a:pt x="1347" y="1357"/>
                    </a:moveTo>
                    <a:lnTo>
                      <a:pt x="1169" y="1508"/>
                    </a:lnTo>
                    <a:lnTo>
                      <a:pt x="0" y="161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2953284" y="1497421"/>
                <a:ext cx="43016" cy="50966"/>
              </a:xfrm>
              <a:custGeom>
                <a:rect b="b" l="l" r="r" t="t"/>
                <a:pathLst>
                  <a:path extrusionOk="0" h="1545" w="1304">
                    <a:moveTo>
                      <a:pt x="1303" y="1401"/>
                    </a:moveTo>
                    <a:lnTo>
                      <a:pt x="1116" y="1544"/>
                    </a:lnTo>
                    <a:lnTo>
                      <a:pt x="1" y="153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8"/>
              <p:cNvSpPr/>
              <p:nvPr/>
            </p:nvSpPr>
            <p:spPr>
              <a:xfrm>
                <a:off x="2985678" y="1472417"/>
                <a:ext cx="41531" cy="51823"/>
              </a:xfrm>
              <a:custGeom>
                <a:rect b="b" l="l" r="r" t="t"/>
                <a:pathLst>
                  <a:path extrusionOk="0" h="1571" w="1259">
                    <a:moveTo>
                      <a:pt x="1258" y="1437"/>
                    </a:moveTo>
                    <a:lnTo>
                      <a:pt x="1062" y="1571"/>
                    </a:lnTo>
                    <a:lnTo>
                      <a:pt x="0" y="143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8"/>
              <p:cNvSpPr/>
              <p:nvPr/>
            </p:nvSpPr>
            <p:spPr>
              <a:xfrm>
                <a:off x="3019226" y="1448567"/>
                <a:ext cx="39750" cy="53011"/>
              </a:xfrm>
              <a:custGeom>
                <a:rect b="b" l="l" r="r" t="t"/>
                <a:pathLst>
                  <a:path extrusionOk="0" h="1607" w="1205">
                    <a:moveTo>
                      <a:pt x="1205" y="1473"/>
                    </a:moveTo>
                    <a:lnTo>
                      <a:pt x="1017" y="1607"/>
                    </a:lnTo>
                    <a:lnTo>
                      <a:pt x="0" y="144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8"/>
              <p:cNvSpPr/>
              <p:nvPr/>
            </p:nvSpPr>
            <p:spPr>
              <a:xfrm>
                <a:off x="3053632" y="1426201"/>
                <a:ext cx="38298" cy="53902"/>
              </a:xfrm>
              <a:custGeom>
                <a:rect b="b" l="l" r="r" t="t"/>
                <a:pathLst>
                  <a:path extrusionOk="0" h="1634" w="1161">
                    <a:moveTo>
                      <a:pt x="1161" y="1509"/>
                    </a:moveTo>
                    <a:lnTo>
                      <a:pt x="964" y="1634"/>
                    </a:lnTo>
                    <a:lnTo>
                      <a:pt x="1" y="135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8"/>
              <p:cNvSpPr/>
              <p:nvPr/>
            </p:nvSpPr>
            <p:spPr>
              <a:xfrm>
                <a:off x="3088665" y="1405023"/>
                <a:ext cx="36814" cy="54759"/>
              </a:xfrm>
              <a:custGeom>
                <a:rect b="b" l="l" r="r" t="t"/>
                <a:pathLst>
                  <a:path extrusionOk="0" h="1660" w="1116">
                    <a:moveTo>
                      <a:pt x="1116" y="1535"/>
                    </a:moveTo>
                    <a:lnTo>
                      <a:pt x="910" y="1660"/>
                    </a:lnTo>
                    <a:lnTo>
                      <a:pt x="1" y="12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3124555" y="1384736"/>
                <a:ext cx="35066" cy="55650"/>
              </a:xfrm>
              <a:custGeom>
                <a:rect b="b" l="l" r="r" t="t"/>
                <a:pathLst>
                  <a:path extrusionOk="0" h="1687" w="1063">
                    <a:moveTo>
                      <a:pt x="1063" y="1579"/>
                    </a:moveTo>
                    <a:lnTo>
                      <a:pt x="848" y="1686"/>
                    </a:lnTo>
                    <a:lnTo>
                      <a:pt x="1" y="116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8"/>
              <p:cNvSpPr/>
              <p:nvPr/>
            </p:nvSpPr>
            <p:spPr>
              <a:xfrm>
                <a:off x="3161370" y="1366197"/>
                <a:ext cx="32988" cy="56211"/>
              </a:xfrm>
              <a:custGeom>
                <a:rect b="b" l="l" r="r" t="t"/>
                <a:pathLst>
                  <a:path extrusionOk="0" h="1704" w="1000">
                    <a:moveTo>
                      <a:pt x="999" y="1597"/>
                    </a:moveTo>
                    <a:lnTo>
                      <a:pt x="785" y="1704"/>
                    </a:lnTo>
                    <a:lnTo>
                      <a:pt x="0" y="10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8"/>
              <p:cNvSpPr/>
              <p:nvPr/>
            </p:nvSpPr>
            <p:spPr>
              <a:xfrm>
                <a:off x="3198744" y="1348813"/>
                <a:ext cx="31206" cy="57134"/>
              </a:xfrm>
              <a:custGeom>
                <a:rect b="b" l="l" r="r" t="t"/>
                <a:pathLst>
                  <a:path extrusionOk="0" h="1732" w="946">
                    <a:moveTo>
                      <a:pt x="946" y="1633"/>
                    </a:moveTo>
                    <a:lnTo>
                      <a:pt x="723" y="1731"/>
                    </a:lnTo>
                    <a:lnTo>
                      <a:pt x="0" y="108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8"/>
              <p:cNvSpPr/>
              <p:nvPr/>
            </p:nvSpPr>
            <p:spPr>
              <a:xfrm>
                <a:off x="3236383" y="1332946"/>
                <a:ext cx="29458" cy="57398"/>
              </a:xfrm>
              <a:custGeom>
                <a:rect b="b" l="l" r="r" t="t"/>
                <a:pathLst>
                  <a:path extrusionOk="0" h="1740" w="893">
                    <a:moveTo>
                      <a:pt x="893" y="1659"/>
                    </a:moveTo>
                    <a:lnTo>
                      <a:pt x="670" y="1740"/>
                    </a:lnTo>
                    <a:lnTo>
                      <a:pt x="1" y="98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8"/>
              <p:cNvSpPr/>
              <p:nvPr/>
            </p:nvSpPr>
            <p:spPr>
              <a:xfrm>
                <a:off x="3274649" y="1318200"/>
                <a:ext cx="27709" cy="58025"/>
              </a:xfrm>
              <a:custGeom>
                <a:rect b="b" l="l" r="r" t="t"/>
                <a:pathLst>
                  <a:path extrusionOk="0" h="1759" w="840">
                    <a:moveTo>
                      <a:pt x="839" y="1678"/>
                    </a:moveTo>
                    <a:lnTo>
                      <a:pt x="616" y="1758"/>
                    </a:lnTo>
                    <a:lnTo>
                      <a:pt x="1" y="8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>
                <a:off x="3313805" y="1304972"/>
                <a:ext cx="25631" cy="58586"/>
              </a:xfrm>
              <a:custGeom>
                <a:rect b="b" l="l" r="r" t="t"/>
                <a:pathLst>
                  <a:path extrusionOk="0" h="1776" w="777">
                    <a:moveTo>
                      <a:pt x="776" y="1704"/>
                    </a:moveTo>
                    <a:lnTo>
                      <a:pt x="553" y="1776"/>
                    </a:lnTo>
                    <a:lnTo>
                      <a:pt x="0" y="8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>
                <a:off x="3353225" y="1293493"/>
                <a:ext cx="23586" cy="58883"/>
              </a:xfrm>
              <a:custGeom>
                <a:rect b="b" l="l" r="r" t="t"/>
                <a:pathLst>
                  <a:path extrusionOk="0" h="1785" w="715">
                    <a:moveTo>
                      <a:pt x="714" y="1722"/>
                    </a:moveTo>
                    <a:lnTo>
                      <a:pt x="491" y="1785"/>
                    </a:lnTo>
                    <a:lnTo>
                      <a:pt x="1" y="72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>
                <a:off x="3392942" y="1283200"/>
                <a:ext cx="21838" cy="58883"/>
              </a:xfrm>
              <a:custGeom>
                <a:rect b="b" l="l" r="r" t="t"/>
                <a:pathLst>
                  <a:path extrusionOk="0" h="1785" w="662">
                    <a:moveTo>
                      <a:pt x="661" y="1731"/>
                    </a:moveTo>
                    <a:lnTo>
                      <a:pt x="429" y="1785"/>
                    </a:lnTo>
                    <a:lnTo>
                      <a:pt x="1" y="63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>
                <a:off x="3433285" y="1274360"/>
                <a:ext cx="19727" cy="59180"/>
              </a:xfrm>
              <a:custGeom>
                <a:rect b="b" l="l" r="r" t="t"/>
                <a:pathLst>
                  <a:path extrusionOk="0" h="1794" w="598">
                    <a:moveTo>
                      <a:pt x="598" y="1740"/>
                    </a:moveTo>
                    <a:cubicBezTo>
                      <a:pt x="518" y="1758"/>
                      <a:pt x="437" y="1767"/>
                      <a:pt x="366" y="1794"/>
                    </a:cubicBezTo>
                    <a:lnTo>
                      <a:pt x="0" y="45"/>
                    </a:lnTo>
                    <a:cubicBezTo>
                      <a:pt x="80" y="28"/>
                      <a:pt x="161" y="10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3473893" y="1267004"/>
                <a:ext cx="17384" cy="59476"/>
              </a:xfrm>
              <a:custGeom>
                <a:rect b="b" l="l" r="r" t="t"/>
                <a:pathLst>
                  <a:path extrusionOk="0" h="1803" w="527">
                    <a:moveTo>
                      <a:pt x="527" y="1758"/>
                    </a:moveTo>
                    <a:lnTo>
                      <a:pt x="295" y="1803"/>
                    </a:lnTo>
                    <a:lnTo>
                      <a:pt x="0" y="45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3514501" y="1261132"/>
                <a:ext cx="15636" cy="59476"/>
              </a:xfrm>
              <a:custGeom>
                <a:rect b="b" l="l" r="r" t="t"/>
                <a:pathLst>
                  <a:path extrusionOk="0" h="1803" w="474">
                    <a:moveTo>
                      <a:pt x="473" y="1767"/>
                    </a:moveTo>
                    <a:lnTo>
                      <a:pt x="241" y="1802"/>
                    </a:lnTo>
                    <a:lnTo>
                      <a:pt x="0" y="3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3555405" y="1256712"/>
                <a:ext cx="13558" cy="59180"/>
              </a:xfrm>
              <a:custGeom>
                <a:rect b="b" l="l" r="r" t="t"/>
                <a:pathLst>
                  <a:path extrusionOk="0" h="1794" w="411">
                    <a:moveTo>
                      <a:pt x="411" y="1776"/>
                    </a:moveTo>
                    <a:lnTo>
                      <a:pt x="170" y="1794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3596607" y="1253776"/>
                <a:ext cx="11216" cy="59180"/>
              </a:xfrm>
              <a:custGeom>
                <a:rect b="b" l="l" r="r" t="t"/>
                <a:pathLst>
                  <a:path extrusionOk="0" h="1794" w="340">
                    <a:moveTo>
                      <a:pt x="339" y="1776"/>
                    </a:moveTo>
                    <a:lnTo>
                      <a:pt x="107" y="1793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3637808" y="1252291"/>
                <a:ext cx="9138" cy="59180"/>
              </a:xfrm>
              <a:custGeom>
                <a:rect b="b" l="l" r="r" t="t"/>
                <a:pathLst>
                  <a:path extrusionOk="0" h="1794" w="277">
                    <a:moveTo>
                      <a:pt x="277" y="1785"/>
                    </a:moveTo>
                    <a:lnTo>
                      <a:pt x="45" y="1794"/>
                    </a:lnTo>
                    <a:lnTo>
                      <a:pt x="0" y="10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3678119" y="1252291"/>
                <a:ext cx="9138" cy="58883"/>
              </a:xfrm>
              <a:custGeom>
                <a:rect b="b" l="l" r="r" t="t"/>
                <a:pathLst>
                  <a:path extrusionOk="0" h="1785" w="277">
                    <a:moveTo>
                      <a:pt x="241" y="1785"/>
                    </a:moveTo>
                    <a:lnTo>
                      <a:pt x="0" y="1776"/>
                    </a:lnTo>
                    <a:lnTo>
                      <a:pt x="27" y="1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3717242" y="1253182"/>
                <a:ext cx="10919" cy="59180"/>
              </a:xfrm>
              <a:custGeom>
                <a:rect b="b" l="l" r="r" t="t"/>
                <a:pathLst>
                  <a:path extrusionOk="0" h="1794" w="331">
                    <a:moveTo>
                      <a:pt x="242" y="1794"/>
                    </a:moveTo>
                    <a:cubicBezTo>
                      <a:pt x="161" y="1785"/>
                      <a:pt x="81" y="1785"/>
                      <a:pt x="1" y="1785"/>
                    </a:cubicBezTo>
                    <a:lnTo>
                      <a:pt x="90" y="0"/>
                    </a:lnTo>
                    <a:cubicBezTo>
                      <a:pt x="170" y="9"/>
                      <a:pt x="251" y="9"/>
                      <a:pt x="331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3756398" y="1256118"/>
                <a:ext cx="12964" cy="59180"/>
              </a:xfrm>
              <a:custGeom>
                <a:rect b="b" l="l" r="r" t="t"/>
                <a:pathLst>
                  <a:path extrusionOk="0" h="1794" w="393">
                    <a:moveTo>
                      <a:pt x="232" y="1794"/>
                    </a:moveTo>
                    <a:lnTo>
                      <a:pt x="0" y="1776"/>
                    </a:lnTo>
                    <a:lnTo>
                      <a:pt x="143" y="1"/>
                    </a:lnTo>
                    <a:lnTo>
                      <a:pt x="393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3795224" y="1260241"/>
                <a:ext cx="15042" cy="59180"/>
              </a:xfrm>
              <a:custGeom>
                <a:rect b="b" l="l" r="r" t="t"/>
                <a:pathLst>
                  <a:path extrusionOk="0" h="1794" w="456">
                    <a:moveTo>
                      <a:pt x="233" y="1794"/>
                    </a:moveTo>
                    <a:lnTo>
                      <a:pt x="1" y="1767"/>
                    </a:lnTo>
                    <a:lnTo>
                      <a:pt x="206" y="1"/>
                    </a:lnTo>
                    <a:lnTo>
                      <a:pt x="456" y="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3834084" y="1265552"/>
                <a:ext cx="17088" cy="59476"/>
              </a:xfrm>
              <a:custGeom>
                <a:rect b="b" l="l" r="r" t="t"/>
                <a:pathLst>
                  <a:path extrusionOk="0" h="1803" w="518">
                    <a:moveTo>
                      <a:pt x="232" y="1802"/>
                    </a:moveTo>
                    <a:lnTo>
                      <a:pt x="1" y="1758"/>
                    </a:lnTo>
                    <a:lnTo>
                      <a:pt x="268" y="0"/>
                    </a:lnTo>
                    <a:lnTo>
                      <a:pt x="518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3872349" y="1272908"/>
                <a:ext cx="19463" cy="58883"/>
              </a:xfrm>
              <a:custGeom>
                <a:rect b="b" l="l" r="r" t="t"/>
                <a:pathLst>
                  <a:path extrusionOk="0" h="1785" w="590">
                    <a:moveTo>
                      <a:pt x="241" y="1784"/>
                    </a:moveTo>
                    <a:lnTo>
                      <a:pt x="0" y="1749"/>
                    </a:lnTo>
                    <a:lnTo>
                      <a:pt x="339" y="0"/>
                    </a:lnTo>
                    <a:lnTo>
                      <a:pt x="589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>
                <a:off x="3910615" y="1281419"/>
                <a:ext cx="21211" cy="58916"/>
              </a:xfrm>
              <a:custGeom>
                <a:rect b="b" l="l" r="r" t="t"/>
                <a:pathLst>
                  <a:path extrusionOk="0" h="1786" w="643">
                    <a:moveTo>
                      <a:pt x="232" y="1785"/>
                    </a:moveTo>
                    <a:lnTo>
                      <a:pt x="0" y="1732"/>
                    </a:lnTo>
                    <a:lnTo>
                      <a:pt x="401" y="1"/>
                    </a:lnTo>
                    <a:lnTo>
                      <a:pt x="642" y="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>
                <a:off x="3948550" y="1291447"/>
                <a:ext cx="23289" cy="58883"/>
              </a:xfrm>
              <a:custGeom>
                <a:rect b="b" l="l" r="r" t="t"/>
                <a:pathLst>
                  <a:path extrusionOk="0" h="1785" w="706">
                    <a:moveTo>
                      <a:pt x="233" y="1784"/>
                    </a:moveTo>
                    <a:lnTo>
                      <a:pt x="1" y="1713"/>
                    </a:lnTo>
                    <a:lnTo>
                      <a:pt x="465" y="0"/>
                    </a:lnTo>
                    <a:lnTo>
                      <a:pt x="706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>
                <a:off x="3986222" y="1302630"/>
                <a:ext cx="25071" cy="58586"/>
              </a:xfrm>
              <a:custGeom>
                <a:rect b="b" l="l" r="r" t="t"/>
                <a:pathLst>
                  <a:path extrusionOk="0" h="1776" w="760">
                    <a:moveTo>
                      <a:pt x="224" y="1775"/>
                    </a:moveTo>
                    <a:cubicBezTo>
                      <a:pt x="152" y="1749"/>
                      <a:pt x="81" y="1722"/>
                      <a:pt x="1" y="1704"/>
                    </a:cubicBezTo>
                    <a:lnTo>
                      <a:pt x="527" y="0"/>
                    </a:lnTo>
                    <a:cubicBezTo>
                      <a:pt x="607" y="18"/>
                      <a:pt x="688" y="45"/>
                      <a:pt x="759" y="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>
                <a:off x="4023300" y="1315561"/>
                <a:ext cx="27116" cy="58025"/>
              </a:xfrm>
              <a:custGeom>
                <a:rect b="b" l="l" r="r" t="t"/>
                <a:pathLst>
                  <a:path extrusionOk="0" h="1759" w="822">
                    <a:moveTo>
                      <a:pt x="224" y="1758"/>
                    </a:moveTo>
                    <a:lnTo>
                      <a:pt x="1" y="1687"/>
                    </a:lnTo>
                    <a:lnTo>
                      <a:pt x="590" y="1"/>
                    </a:lnTo>
                    <a:lnTo>
                      <a:pt x="822" y="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>
                <a:off x="4059784" y="1329977"/>
                <a:ext cx="29194" cy="57728"/>
              </a:xfrm>
              <a:custGeom>
                <a:rect b="b" l="l" r="r" t="t"/>
                <a:pathLst>
                  <a:path extrusionOk="0" h="1750" w="885">
                    <a:moveTo>
                      <a:pt x="224" y="1749"/>
                    </a:moveTo>
                    <a:lnTo>
                      <a:pt x="1" y="1660"/>
                    </a:lnTo>
                    <a:lnTo>
                      <a:pt x="652" y="1"/>
                    </a:lnTo>
                    <a:lnTo>
                      <a:pt x="884" y="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>
                <a:off x="4096004" y="1345580"/>
                <a:ext cx="30909" cy="57134"/>
              </a:xfrm>
              <a:custGeom>
                <a:rect b="b" l="l" r="r" t="t"/>
                <a:pathLst>
                  <a:path extrusionOk="0" h="1732" w="937">
                    <a:moveTo>
                      <a:pt x="223" y="1731"/>
                    </a:moveTo>
                    <a:lnTo>
                      <a:pt x="0" y="1633"/>
                    </a:lnTo>
                    <a:lnTo>
                      <a:pt x="714" y="1"/>
                    </a:lnTo>
                    <a:lnTo>
                      <a:pt x="937" y="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>
                <a:off x="4131598" y="1362370"/>
                <a:ext cx="32988" cy="56508"/>
              </a:xfrm>
              <a:custGeom>
                <a:rect b="b" l="l" r="r" t="t"/>
                <a:pathLst>
                  <a:path extrusionOk="0" h="1713" w="1000">
                    <a:moveTo>
                      <a:pt x="215" y="1713"/>
                    </a:moveTo>
                    <a:cubicBezTo>
                      <a:pt x="152" y="1677"/>
                      <a:pt x="72" y="1642"/>
                      <a:pt x="1" y="1615"/>
                    </a:cubicBezTo>
                    <a:lnTo>
                      <a:pt x="768" y="0"/>
                    </a:lnTo>
                    <a:cubicBezTo>
                      <a:pt x="848" y="36"/>
                      <a:pt x="920" y="71"/>
                      <a:pt x="1000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>
                <a:off x="4166631" y="1381206"/>
                <a:ext cx="34472" cy="55650"/>
              </a:xfrm>
              <a:custGeom>
                <a:rect b="b" l="l" r="r" t="t"/>
                <a:pathLst>
                  <a:path extrusionOk="0" h="1687" w="1045">
                    <a:moveTo>
                      <a:pt x="214" y="1686"/>
                    </a:moveTo>
                    <a:lnTo>
                      <a:pt x="0" y="1579"/>
                    </a:lnTo>
                    <a:lnTo>
                      <a:pt x="821" y="0"/>
                    </a:lnTo>
                    <a:lnTo>
                      <a:pt x="1044" y="1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>
                <a:off x="4200773" y="1400900"/>
                <a:ext cx="36220" cy="54792"/>
              </a:xfrm>
              <a:custGeom>
                <a:rect b="b" l="l" r="r" t="t"/>
                <a:pathLst>
                  <a:path extrusionOk="0" h="1661" w="1098">
                    <a:moveTo>
                      <a:pt x="205" y="1660"/>
                    </a:moveTo>
                    <a:lnTo>
                      <a:pt x="0" y="1544"/>
                    </a:lnTo>
                    <a:lnTo>
                      <a:pt x="883" y="1"/>
                    </a:lnTo>
                    <a:lnTo>
                      <a:pt x="1097" y="1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>
                <a:off x="4234618" y="1421814"/>
                <a:ext cx="37672" cy="54165"/>
              </a:xfrm>
              <a:custGeom>
                <a:rect b="b" l="l" r="r" t="t"/>
                <a:pathLst>
                  <a:path extrusionOk="0" h="1642" w="1142">
                    <a:moveTo>
                      <a:pt x="196" y="1642"/>
                    </a:moveTo>
                    <a:lnTo>
                      <a:pt x="0" y="1517"/>
                    </a:lnTo>
                    <a:lnTo>
                      <a:pt x="937" y="0"/>
                    </a:lnTo>
                    <a:lnTo>
                      <a:pt x="1142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>
                <a:off x="4267572" y="1443883"/>
                <a:ext cx="39453" cy="53275"/>
              </a:xfrm>
              <a:custGeom>
                <a:rect b="b" l="l" r="r" t="t"/>
                <a:pathLst>
                  <a:path extrusionOk="0" h="1615" w="1196">
                    <a:moveTo>
                      <a:pt x="197" y="1615"/>
                    </a:moveTo>
                    <a:cubicBezTo>
                      <a:pt x="134" y="1570"/>
                      <a:pt x="63" y="1526"/>
                      <a:pt x="0" y="1481"/>
                    </a:cubicBezTo>
                    <a:lnTo>
                      <a:pt x="990" y="0"/>
                    </a:lnTo>
                    <a:cubicBezTo>
                      <a:pt x="1062" y="45"/>
                      <a:pt x="1133" y="89"/>
                      <a:pt x="1196" y="1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>
                <a:off x="4299339" y="1467700"/>
                <a:ext cx="41234" cy="52120"/>
              </a:xfrm>
              <a:custGeom>
                <a:rect b="b" l="l" r="r" t="t"/>
                <a:pathLst>
                  <a:path extrusionOk="0" h="1580" w="1250">
                    <a:moveTo>
                      <a:pt x="197" y="1580"/>
                    </a:moveTo>
                    <a:lnTo>
                      <a:pt x="1" y="1446"/>
                    </a:lnTo>
                    <a:lnTo>
                      <a:pt x="1044" y="1"/>
                    </a:lnTo>
                    <a:lnTo>
                      <a:pt x="1250" y="1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>
                <a:off x="4330842" y="1492440"/>
                <a:ext cx="42389" cy="51230"/>
              </a:xfrm>
              <a:custGeom>
                <a:rect b="b" l="l" r="r" t="t"/>
                <a:pathLst>
                  <a:path extrusionOk="0" h="1553" w="1285">
                    <a:moveTo>
                      <a:pt x="188" y="1552"/>
                    </a:moveTo>
                    <a:lnTo>
                      <a:pt x="0" y="1401"/>
                    </a:lnTo>
                    <a:lnTo>
                      <a:pt x="1089" y="0"/>
                    </a:lnTo>
                    <a:lnTo>
                      <a:pt x="1285" y="1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>
                <a:off x="4361158" y="1518039"/>
                <a:ext cx="44170" cy="50339"/>
              </a:xfrm>
              <a:custGeom>
                <a:rect b="b" l="l" r="r" t="t"/>
                <a:pathLst>
                  <a:path extrusionOk="0" h="1526" w="1339">
                    <a:moveTo>
                      <a:pt x="179" y="1526"/>
                    </a:moveTo>
                    <a:lnTo>
                      <a:pt x="0" y="1365"/>
                    </a:lnTo>
                    <a:lnTo>
                      <a:pt x="1151" y="0"/>
                    </a:lnTo>
                    <a:lnTo>
                      <a:pt x="133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>
                <a:off x="4390880" y="1545121"/>
                <a:ext cx="45325" cy="48854"/>
              </a:xfrm>
              <a:custGeom>
                <a:rect b="b" l="l" r="r" t="t"/>
                <a:pathLst>
                  <a:path extrusionOk="0" h="1481" w="1374">
                    <a:moveTo>
                      <a:pt x="170" y="1481"/>
                    </a:moveTo>
                    <a:cubicBezTo>
                      <a:pt x="116" y="1427"/>
                      <a:pt x="54" y="1374"/>
                      <a:pt x="0" y="1320"/>
                    </a:cubicBezTo>
                    <a:lnTo>
                      <a:pt x="1187" y="0"/>
                    </a:lnTo>
                    <a:cubicBezTo>
                      <a:pt x="1249" y="54"/>
                      <a:pt x="1320" y="107"/>
                      <a:pt x="1374" y="1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>
                <a:off x="4419117" y="1573359"/>
                <a:ext cx="47106" cy="47700"/>
              </a:xfrm>
              <a:custGeom>
                <a:rect b="b" l="l" r="r" t="t"/>
                <a:pathLst>
                  <a:path extrusionOk="0" h="1446" w="1428">
                    <a:moveTo>
                      <a:pt x="179" y="1446"/>
                    </a:moveTo>
                    <a:lnTo>
                      <a:pt x="1" y="1276"/>
                    </a:lnTo>
                    <a:lnTo>
                      <a:pt x="1241" y="0"/>
                    </a:lnTo>
                    <a:lnTo>
                      <a:pt x="142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>
                <a:off x="4446793" y="1602486"/>
                <a:ext cx="47997" cy="46545"/>
              </a:xfrm>
              <a:custGeom>
                <a:rect b="b" l="l" r="r" t="t"/>
                <a:pathLst>
                  <a:path extrusionOk="0" h="1411" w="1455">
                    <a:moveTo>
                      <a:pt x="161" y="1410"/>
                    </a:moveTo>
                    <a:lnTo>
                      <a:pt x="0" y="1241"/>
                    </a:lnTo>
                    <a:lnTo>
                      <a:pt x="1285" y="1"/>
                    </a:lnTo>
                    <a:lnTo>
                      <a:pt x="1454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>
                <a:off x="4473546" y="1632802"/>
                <a:ext cx="49184" cy="45061"/>
              </a:xfrm>
              <a:custGeom>
                <a:rect b="b" l="l" r="r" t="t"/>
                <a:pathLst>
                  <a:path extrusionOk="0" h="1366" w="1491">
                    <a:moveTo>
                      <a:pt x="153" y="1365"/>
                    </a:moveTo>
                    <a:lnTo>
                      <a:pt x="1" y="1187"/>
                    </a:lnTo>
                    <a:lnTo>
                      <a:pt x="1330" y="1"/>
                    </a:lnTo>
                    <a:lnTo>
                      <a:pt x="149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>
                <a:off x="4499178" y="1663711"/>
                <a:ext cx="50339" cy="43873"/>
              </a:xfrm>
              <a:custGeom>
                <a:rect b="b" l="l" r="r" t="t"/>
                <a:pathLst>
                  <a:path extrusionOk="0" h="1330" w="1526">
                    <a:moveTo>
                      <a:pt x="152" y="1329"/>
                    </a:moveTo>
                    <a:cubicBezTo>
                      <a:pt x="98" y="1267"/>
                      <a:pt x="54" y="1205"/>
                      <a:pt x="0" y="1142"/>
                    </a:cubicBezTo>
                    <a:lnTo>
                      <a:pt x="1365" y="0"/>
                    </a:lnTo>
                    <a:cubicBezTo>
                      <a:pt x="1419" y="63"/>
                      <a:pt x="1472" y="134"/>
                      <a:pt x="1526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>
                <a:off x="4523291" y="1696072"/>
                <a:ext cx="51823" cy="42125"/>
              </a:xfrm>
              <a:custGeom>
                <a:rect b="b" l="l" r="r" t="t"/>
                <a:pathLst>
                  <a:path extrusionOk="0" h="1277" w="1571">
                    <a:moveTo>
                      <a:pt x="152" y="1276"/>
                    </a:moveTo>
                    <a:lnTo>
                      <a:pt x="1" y="1089"/>
                    </a:lnTo>
                    <a:lnTo>
                      <a:pt x="1410" y="1"/>
                    </a:lnTo>
                    <a:lnTo>
                      <a:pt x="1571" y="1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>
                <a:off x="4546845" y="1729027"/>
                <a:ext cx="52417" cy="40641"/>
              </a:xfrm>
              <a:custGeom>
                <a:rect b="b" l="l" r="r" t="t"/>
                <a:pathLst>
                  <a:path extrusionOk="0" h="1232" w="1589">
                    <a:moveTo>
                      <a:pt x="134" y="1232"/>
                    </a:moveTo>
                    <a:lnTo>
                      <a:pt x="0" y="1044"/>
                    </a:lnTo>
                    <a:lnTo>
                      <a:pt x="1446" y="1"/>
                    </a:lnTo>
                    <a:lnTo>
                      <a:pt x="1588" y="2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>
                <a:off x="4568913" y="1762872"/>
                <a:ext cx="53605" cy="39189"/>
              </a:xfrm>
              <a:custGeom>
                <a:rect b="b" l="l" r="r" t="t"/>
                <a:pathLst>
                  <a:path extrusionOk="0" h="1188" w="1625">
                    <a:moveTo>
                      <a:pt x="134" y="1187"/>
                    </a:moveTo>
                    <a:lnTo>
                      <a:pt x="0" y="991"/>
                    </a:lnTo>
                    <a:lnTo>
                      <a:pt x="1490" y="1"/>
                    </a:lnTo>
                    <a:lnTo>
                      <a:pt x="1624" y="2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8"/>
              <p:cNvSpPr/>
              <p:nvPr/>
            </p:nvSpPr>
            <p:spPr>
              <a:xfrm>
                <a:off x="4590091" y="1797608"/>
                <a:ext cx="54495" cy="37408"/>
              </a:xfrm>
              <a:custGeom>
                <a:rect b="b" l="l" r="r" t="t"/>
                <a:pathLst>
                  <a:path extrusionOk="0" h="1134" w="1652">
                    <a:moveTo>
                      <a:pt x="126" y="1133"/>
                    </a:moveTo>
                    <a:cubicBezTo>
                      <a:pt x="90" y="1071"/>
                      <a:pt x="45" y="999"/>
                      <a:pt x="1" y="937"/>
                    </a:cubicBezTo>
                    <a:lnTo>
                      <a:pt x="1517" y="0"/>
                    </a:lnTo>
                    <a:cubicBezTo>
                      <a:pt x="1562" y="72"/>
                      <a:pt x="1607" y="143"/>
                      <a:pt x="1651" y="2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8"/>
              <p:cNvSpPr/>
              <p:nvPr/>
            </p:nvSpPr>
            <p:spPr>
              <a:xfrm>
                <a:off x="4609818" y="1833201"/>
                <a:ext cx="55353" cy="35956"/>
              </a:xfrm>
              <a:custGeom>
                <a:rect b="b" l="l" r="r" t="t"/>
                <a:pathLst>
                  <a:path extrusionOk="0" h="1090" w="1678">
                    <a:moveTo>
                      <a:pt x="116" y="1089"/>
                    </a:moveTo>
                    <a:lnTo>
                      <a:pt x="0" y="875"/>
                    </a:lnTo>
                    <a:lnTo>
                      <a:pt x="1553" y="1"/>
                    </a:lnTo>
                    <a:lnTo>
                      <a:pt x="1678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8"/>
              <p:cNvSpPr/>
              <p:nvPr/>
            </p:nvSpPr>
            <p:spPr>
              <a:xfrm>
                <a:off x="4628357" y="1869685"/>
                <a:ext cx="55947" cy="33878"/>
              </a:xfrm>
              <a:custGeom>
                <a:rect b="b" l="l" r="r" t="t"/>
                <a:pathLst>
                  <a:path extrusionOk="0" h="1027" w="1696">
                    <a:moveTo>
                      <a:pt x="108" y="1027"/>
                    </a:moveTo>
                    <a:lnTo>
                      <a:pt x="0" y="813"/>
                    </a:lnTo>
                    <a:lnTo>
                      <a:pt x="1579" y="1"/>
                    </a:lnTo>
                    <a:lnTo>
                      <a:pt x="1695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8"/>
              <p:cNvSpPr/>
              <p:nvPr/>
            </p:nvSpPr>
            <p:spPr>
              <a:xfrm>
                <a:off x="4645708" y="1906499"/>
                <a:ext cx="56541" cy="32097"/>
              </a:xfrm>
              <a:custGeom>
                <a:rect b="b" l="l" r="r" t="t"/>
                <a:pathLst>
                  <a:path extrusionOk="0" h="973" w="1714">
                    <a:moveTo>
                      <a:pt x="99" y="972"/>
                    </a:moveTo>
                    <a:lnTo>
                      <a:pt x="1" y="758"/>
                    </a:lnTo>
                    <a:lnTo>
                      <a:pt x="1615" y="0"/>
                    </a:lnTo>
                    <a:lnTo>
                      <a:pt x="1714" y="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8"/>
              <p:cNvSpPr/>
              <p:nvPr/>
            </p:nvSpPr>
            <p:spPr>
              <a:xfrm>
                <a:off x="4661905" y="1944138"/>
                <a:ext cx="57134" cy="30349"/>
              </a:xfrm>
              <a:custGeom>
                <a:rect b="b" l="l" r="r" t="t"/>
                <a:pathLst>
                  <a:path extrusionOk="0" h="920" w="1732">
                    <a:moveTo>
                      <a:pt x="90" y="920"/>
                    </a:moveTo>
                    <a:cubicBezTo>
                      <a:pt x="63" y="840"/>
                      <a:pt x="27" y="768"/>
                      <a:pt x="0" y="697"/>
                    </a:cubicBezTo>
                    <a:lnTo>
                      <a:pt x="1633" y="1"/>
                    </a:lnTo>
                    <a:cubicBezTo>
                      <a:pt x="1669" y="72"/>
                      <a:pt x="1704" y="144"/>
                      <a:pt x="1731" y="2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8"/>
              <p:cNvSpPr/>
              <p:nvPr/>
            </p:nvSpPr>
            <p:spPr>
              <a:xfrm>
                <a:off x="4676320" y="1982107"/>
                <a:ext cx="58025" cy="28600"/>
              </a:xfrm>
              <a:custGeom>
                <a:rect b="b" l="l" r="r" t="t"/>
                <a:pathLst>
                  <a:path extrusionOk="0" h="867" w="1759">
                    <a:moveTo>
                      <a:pt x="90" y="866"/>
                    </a:moveTo>
                    <a:lnTo>
                      <a:pt x="1" y="643"/>
                    </a:lnTo>
                    <a:lnTo>
                      <a:pt x="1669" y="1"/>
                    </a:lnTo>
                    <a:lnTo>
                      <a:pt x="1758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4689845" y="2020966"/>
                <a:ext cx="58322" cy="26522"/>
              </a:xfrm>
              <a:custGeom>
                <a:rect b="b" l="l" r="r" t="t"/>
                <a:pathLst>
                  <a:path extrusionOk="0" h="804" w="1768">
                    <a:moveTo>
                      <a:pt x="72" y="803"/>
                    </a:moveTo>
                    <a:lnTo>
                      <a:pt x="1" y="580"/>
                    </a:lnTo>
                    <a:lnTo>
                      <a:pt x="1687" y="0"/>
                    </a:lnTo>
                    <a:lnTo>
                      <a:pt x="1767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8"/>
              <p:cNvSpPr/>
              <p:nvPr/>
            </p:nvSpPr>
            <p:spPr>
              <a:xfrm>
                <a:off x="4701919" y="2060089"/>
                <a:ext cx="58586" cy="24774"/>
              </a:xfrm>
              <a:custGeom>
                <a:rect b="b" l="l" r="r" t="t"/>
                <a:pathLst>
                  <a:path extrusionOk="0" h="751" w="1776">
                    <a:moveTo>
                      <a:pt x="72" y="750"/>
                    </a:moveTo>
                    <a:lnTo>
                      <a:pt x="1" y="518"/>
                    </a:lnTo>
                    <a:lnTo>
                      <a:pt x="1705" y="1"/>
                    </a:lnTo>
                    <a:lnTo>
                      <a:pt x="1776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8"/>
              <p:cNvSpPr/>
              <p:nvPr/>
            </p:nvSpPr>
            <p:spPr>
              <a:xfrm>
                <a:off x="4712805" y="2099839"/>
                <a:ext cx="58883" cy="22695"/>
              </a:xfrm>
              <a:custGeom>
                <a:rect b="b" l="l" r="r" t="t"/>
                <a:pathLst>
                  <a:path extrusionOk="0" h="688" w="1785">
                    <a:moveTo>
                      <a:pt x="63" y="687"/>
                    </a:moveTo>
                    <a:lnTo>
                      <a:pt x="1" y="455"/>
                    </a:lnTo>
                    <a:lnTo>
                      <a:pt x="1723" y="0"/>
                    </a:lnTo>
                    <a:lnTo>
                      <a:pt x="1785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4721942" y="2139853"/>
                <a:ext cx="59180" cy="20617"/>
              </a:xfrm>
              <a:custGeom>
                <a:rect b="b" l="l" r="r" t="t"/>
                <a:pathLst>
                  <a:path extrusionOk="0" h="625" w="1794">
                    <a:moveTo>
                      <a:pt x="54" y="625"/>
                    </a:moveTo>
                    <a:lnTo>
                      <a:pt x="0" y="393"/>
                    </a:lnTo>
                    <a:lnTo>
                      <a:pt x="1740" y="0"/>
                    </a:lnTo>
                    <a:lnTo>
                      <a:pt x="1793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4729892" y="2180164"/>
                <a:ext cx="59180" cy="18572"/>
              </a:xfrm>
              <a:custGeom>
                <a:rect b="b" l="l" r="r" t="t"/>
                <a:pathLst>
                  <a:path extrusionOk="0" h="563" w="1794">
                    <a:moveTo>
                      <a:pt x="45" y="563"/>
                    </a:moveTo>
                    <a:lnTo>
                      <a:pt x="0" y="331"/>
                    </a:lnTo>
                    <a:lnTo>
                      <a:pt x="1749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>
                <a:off x="4736655" y="2220771"/>
                <a:ext cx="59180" cy="16527"/>
              </a:xfrm>
              <a:custGeom>
                <a:rect b="b" l="l" r="r" t="t"/>
                <a:pathLst>
                  <a:path extrusionOk="0" h="501" w="1794">
                    <a:moveTo>
                      <a:pt x="36" y="500"/>
                    </a:moveTo>
                    <a:lnTo>
                      <a:pt x="0" y="268"/>
                    </a:lnTo>
                    <a:lnTo>
                      <a:pt x="1767" y="1"/>
                    </a:lnTo>
                    <a:lnTo>
                      <a:pt x="1794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4741669" y="2261676"/>
                <a:ext cx="59476" cy="14449"/>
              </a:xfrm>
              <a:custGeom>
                <a:rect b="b" l="l" r="r" t="t"/>
                <a:pathLst>
                  <a:path extrusionOk="0" h="438" w="1803">
                    <a:moveTo>
                      <a:pt x="27" y="438"/>
                    </a:moveTo>
                    <a:lnTo>
                      <a:pt x="0" y="206"/>
                    </a:lnTo>
                    <a:lnTo>
                      <a:pt x="1766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>
                <a:off x="4745198" y="2302580"/>
                <a:ext cx="59476" cy="12403"/>
              </a:xfrm>
              <a:custGeom>
                <a:rect b="b" l="l" r="r" t="t"/>
                <a:pathLst>
                  <a:path extrusionOk="0" h="376" w="1803">
                    <a:moveTo>
                      <a:pt x="18" y="375"/>
                    </a:moveTo>
                    <a:lnTo>
                      <a:pt x="0" y="143"/>
                    </a:lnTo>
                    <a:lnTo>
                      <a:pt x="1775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>
                <a:off x="4747837" y="2343782"/>
                <a:ext cx="58883" cy="10325"/>
              </a:xfrm>
              <a:custGeom>
                <a:rect b="b" l="l" r="r" t="t"/>
                <a:pathLst>
                  <a:path extrusionOk="0" h="313" w="1785">
                    <a:moveTo>
                      <a:pt x="9" y="313"/>
                    </a:moveTo>
                    <a:lnTo>
                      <a:pt x="0" y="72"/>
                    </a:lnTo>
                    <a:lnTo>
                      <a:pt x="1776" y="1"/>
                    </a:lnTo>
                    <a:lnTo>
                      <a:pt x="1785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4748728" y="2384983"/>
                <a:ext cx="59180" cy="8280"/>
              </a:xfrm>
              <a:custGeom>
                <a:rect b="b" l="l" r="r" t="t"/>
                <a:pathLst>
                  <a:path extrusionOk="0" h="251" w="1794">
                    <a:moveTo>
                      <a:pt x="9" y="250"/>
                    </a:moveTo>
                    <a:lnTo>
                      <a:pt x="0" y="9"/>
                    </a:lnTo>
                    <a:lnTo>
                      <a:pt x="1784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4748134" y="2424403"/>
                <a:ext cx="58883" cy="10061"/>
              </a:xfrm>
              <a:custGeom>
                <a:rect b="b" l="l" r="r" t="t"/>
                <a:pathLst>
                  <a:path extrusionOk="0" h="305" w="1785">
                    <a:moveTo>
                      <a:pt x="0" y="242"/>
                    </a:moveTo>
                    <a:lnTo>
                      <a:pt x="0" y="1"/>
                    </a:lnTo>
                    <a:lnTo>
                      <a:pt x="1785" y="55"/>
                    </a:lnTo>
                    <a:lnTo>
                      <a:pt x="1776" y="3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4745759" y="2463559"/>
                <a:ext cx="59476" cy="12106"/>
              </a:xfrm>
              <a:custGeom>
                <a:rect b="b" l="l" r="r" t="t"/>
                <a:pathLst>
                  <a:path extrusionOk="0" h="367" w="1803">
                    <a:moveTo>
                      <a:pt x="1" y="232"/>
                    </a:moveTo>
                    <a:lnTo>
                      <a:pt x="19" y="0"/>
                    </a:lnTo>
                    <a:lnTo>
                      <a:pt x="1803" y="116"/>
                    </a:lnTo>
                    <a:lnTo>
                      <a:pt x="1785" y="3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4742526" y="2502418"/>
                <a:ext cx="59476" cy="14152"/>
              </a:xfrm>
              <a:custGeom>
                <a:rect b="b" l="l" r="r" t="t"/>
                <a:pathLst>
                  <a:path extrusionOk="0" h="429" w="1803">
                    <a:moveTo>
                      <a:pt x="1" y="241"/>
                    </a:moveTo>
                    <a:cubicBezTo>
                      <a:pt x="10" y="161"/>
                      <a:pt x="28" y="80"/>
                      <a:pt x="28" y="0"/>
                    </a:cubicBezTo>
                    <a:lnTo>
                      <a:pt x="1803" y="178"/>
                    </a:lnTo>
                    <a:cubicBezTo>
                      <a:pt x="1794" y="259"/>
                      <a:pt x="1785" y="348"/>
                      <a:pt x="1776" y="4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>
                <a:off x="4737842" y="2541245"/>
                <a:ext cx="59180" cy="16230"/>
              </a:xfrm>
              <a:custGeom>
                <a:rect b="b" l="l" r="r" t="t"/>
                <a:pathLst>
                  <a:path extrusionOk="0" h="492" w="1794">
                    <a:moveTo>
                      <a:pt x="0" y="233"/>
                    </a:moveTo>
                    <a:lnTo>
                      <a:pt x="27" y="1"/>
                    </a:lnTo>
                    <a:lnTo>
                      <a:pt x="1793" y="241"/>
                    </a:lnTo>
                    <a:lnTo>
                      <a:pt x="1758" y="49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>
                <a:off x="4731344" y="2579807"/>
                <a:ext cx="59180" cy="18275"/>
              </a:xfrm>
              <a:custGeom>
                <a:rect b="b" l="l" r="r" t="t"/>
                <a:pathLst>
                  <a:path extrusionOk="0" h="554" w="1794">
                    <a:moveTo>
                      <a:pt x="1" y="232"/>
                    </a:moveTo>
                    <a:lnTo>
                      <a:pt x="36" y="0"/>
                    </a:lnTo>
                    <a:lnTo>
                      <a:pt x="1794" y="304"/>
                    </a:lnTo>
                    <a:lnTo>
                      <a:pt x="1749" y="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4723690" y="2618337"/>
                <a:ext cx="59180" cy="20056"/>
              </a:xfrm>
              <a:custGeom>
                <a:rect b="b" l="l" r="r" t="t"/>
                <a:pathLst>
                  <a:path extrusionOk="0" h="608" w="1794">
                    <a:moveTo>
                      <a:pt x="1" y="233"/>
                    </a:moveTo>
                    <a:lnTo>
                      <a:pt x="54" y="1"/>
                    </a:lnTo>
                    <a:lnTo>
                      <a:pt x="1794" y="367"/>
                    </a:lnTo>
                    <a:lnTo>
                      <a:pt x="1740" y="6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4714883" y="2656305"/>
                <a:ext cx="58883" cy="22399"/>
              </a:xfrm>
              <a:custGeom>
                <a:rect b="b" l="l" r="r" t="t"/>
                <a:pathLst>
                  <a:path extrusionOk="0" h="679" w="1785">
                    <a:moveTo>
                      <a:pt x="0" y="233"/>
                    </a:moveTo>
                    <a:lnTo>
                      <a:pt x="54" y="1"/>
                    </a:lnTo>
                    <a:lnTo>
                      <a:pt x="1784" y="438"/>
                    </a:lnTo>
                    <a:lnTo>
                      <a:pt x="1722" y="6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4704294" y="2693977"/>
                <a:ext cx="58586" cy="24477"/>
              </a:xfrm>
              <a:custGeom>
                <a:rect b="b" l="l" r="r" t="t"/>
                <a:pathLst>
                  <a:path extrusionOk="0" h="742" w="1776">
                    <a:moveTo>
                      <a:pt x="0" y="233"/>
                    </a:moveTo>
                    <a:lnTo>
                      <a:pt x="63" y="1"/>
                    </a:lnTo>
                    <a:lnTo>
                      <a:pt x="1775" y="500"/>
                    </a:lnTo>
                    <a:lnTo>
                      <a:pt x="1704" y="7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4692220" y="2731352"/>
                <a:ext cx="58586" cy="26225"/>
              </a:xfrm>
              <a:custGeom>
                <a:rect b="b" l="l" r="r" t="t"/>
                <a:pathLst>
                  <a:path extrusionOk="0" h="795" w="1776">
                    <a:moveTo>
                      <a:pt x="0" y="224"/>
                    </a:moveTo>
                    <a:lnTo>
                      <a:pt x="81" y="1"/>
                    </a:lnTo>
                    <a:lnTo>
                      <a:pt x="1776" y="554"/>
                    </a:lnTo>
                    <a:lnTo>
                      <a:pt x="1695" y="7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4679256" y="2768430"/>
                <a:ext cx="58025" cy="28006"/>
              </a:xfrm>
              <a:custGeom>
                <a:rect b="b" l="l" r="r" t="t"/>
                <a:pathLst>
                  <a:path extrusionOk="0" h="849" w="1759">
                    <a:moveTo>
                      <a:pt x="1" y="215"/>
                    </a:moveTo>
                    <a:lnTo>
                      <a:pt x="90" y="1"/>
                    </a:lnTo>
                    <a:lnTo>
                      <a:pt x="1758" y="616"/>
                    </a:lnTo>
                    <a:lnTo>
                      <a:pt x="1669" y="8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>
                <a:off x="4664841" y="2804617"/>
                <a:ext cx="57431" cy="30052"/>
              </a:xfrm>
              <a:custGeom>
                <a:rect b="b" l="l" r="r" t="t"/>
                <a:pathLst>
                  <a:path extrusionOk="0" h="911" w="1741">
                    <a:moveTo>
                      <a:pt x="1" y="224"/>
                    </a:moveTo>
                    <a:lnTo>
                      <a:pt x="90" y="1"/>
                    </a:lnTo>
                    <a:lnTo>
                      <a:pt x="1740" y="679"/>
                    </a:lnTo>
                    <a:lnTo>
                      <a:pt x="1642" y="9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>
                <a:off x="4648941" y="2840540"/>
                <a:ext cx="56837" cy="31800"/>
              </a:xfrm>
              <a:custGeom>
                <a:rect b="b" l="l" r="r" t="t"/>
                <a:pathLst>
                  <a:path extrusionOk="0" h="964" w="1723">
                    <a:moveTo>
                      <a:pt x="1" y="214"/>
                    </a:moveTo>
                    <a:lnTo>
                      <a:pt x="99" y="0"/>
                    </a:lnTo>
                    <a:lnTo>
                      <a:pt x="1723" y="741"/>
                    </a:lnTo>
                    <a:lnTo>
                      <a:pt x="1616" y="9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4631886" y="2875837"/>
                <a:ext cx="56244" cy="33581"/>
              </a:xfrm>
              <a:custGeom>
                <a:rect b="b" l="l" r="r" t="t"/>
                <a:pathLst>
                  <a:path extrusionOk="0" h="1018" w="1705">
                    <a:moveTo>
                      <a:pt x="1" y="215"/>
                    </a:moveTo>
                    <a:lnTo>
                      <a:pt x="108" y="1"/>
                    </a:lnTo>
                    <a:lnTo>
                      <a:pt x="1704" y="795"/>
                    </a:lnTo>
                    <a:lnTo>
                      <a:pt x="1588" y="10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>
                <a:off x="4613644" y="2910573"/>
                <a:ext cx="55650" cy="35330"/>
              </a:xfrm>
              <a:custGeom>
                <a:rect b="b" l="l" r="r" t="t"/>
                <a:pathLst>
                  <a:path extrusionOk="0" h="1071" w="1687">
                    <a:moveTo>
                      <a:pt x="0" y="206"/>
                    </a:moveTo>
                    <a:lnTo>
                      <a:pt x="116" y="0"/>
                    </a:lnTo>
                    <a:lnTo>
                      <a:pt x="1686" y="857"/>
                    </a:lnTo>
                    <a:lnTo>
                      <a:pt x="1562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>
                <a:off x="4594215" y="2944418"/>
                <a:ext cx="54462" cy="37111"/>
              </a:xfrm>
              <a:custGeom>
                <a:rect b="b" l="l" r="r" t="t"/>
                <a:pathLst>
                  <a:path extrusionOk="0" h="1125" w="1651">
                    <a:moveTo>
                      <a:pt x="1" y="206"/>
                    </a:moveTo>
                    <a:lnTo>
                      <a:pt x="117" y="0"/>
                    </a:lnTo>
                    <a:lnTo>
                      <a:pt x="1651" y="910"/>
                    </a:lnTo>
                    <a:lnTo>
                      <a:pt x="1526" y="11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>
                <a:off x="4573333" y="2977669"/>
                <a:ext cx="53572" cy="38892"/>
              </a:xfrm>
              <a:custGeom>
                <a:rect b="b" l="l" r="r" t="t"/>
                <a:pathLst>
                  <a:path extrusionOk="0" h="1179" w="1624">
                    <a:moveTo>
                      <a:pt x="0" y="197"/>
                    </a:moveTo>
                    <a:lnTo>
                      <a:pt x="125" y="0"/>
                    </a:lnTo>
                    <a:lnTo>
                      <a:pt x="1624" y="964"/>
                    </a:lnTo>
                    <a:lnTo>
                      <a:pt x="149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4551265" y="3010327"/>
                <a:ext cx="52681" cy="40047"/>
              </a:xfrm>
              <a:custGeom>
                <a:rect b="b" l="l" r="r" t="t"/>
                <a:pathLst>
                  <a:path extrusionOk="0" h="1214" w="1597">
                    <a:moveTo>
                      <a:pt x="0" y="188"/>
                    </a:moveTo>
                    <a:lnTo>
                      <a:pt x="134" y="1"/>
                    </a:lnTo>
                    <a:lnTo>
                      <a:pt x="1597" y="1009"/>
                    </a:lnTo>
                    <a:lnTo>
                      <a:pt x="1454" y="12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4528306" y="3042127"/>
                <a:ext cx="51823" cy="41531"/>
              </a:xfrm>
              <a:custGeom>
                <a:rect b="b" l="l" r="r" t="t"/>
                <a:pathLst>
                  <a:path extrusionOk="0" h="1259" w="1571">
                    <a:moveTo>
                      <a:pt x="0" y="188"/>
                    </a:moveTo>
                    <a:lnTo>
                      <a:pt x="143" y="0"/>
                    </a:lnTo>
                    <a:lnTo>
                      <a:pt x="1570" y="1062"/>
                    </a:lnTo>
                    <a:lnTo>
                      <a:pt x="1419" y="12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4504159" y="3072706"/>
                <a:ext cx="50372" cy="43609"/>
              </a:xfrm>
              <a:custGeom>
                <a:rect b="b" l="l" r="r" t="t"/>
                <a:pathLst>
                  <a:path extrusionOk="0" h="1322" w="1527">
                    <a:moveTo>
                      <a:pt x="1" y="188"/>
                    </a:moveTo>
                    <a:lnTo>
                      <a:pt x="144" y="1"/>
                    </a:lnTo>
                    <a:lnTo>
                      <a:pt x="1526" y="1125"/>
                    </a:lnTo>
                    <a:lnTo>
                      <a:pt x="1375" y="1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4478560" y="3102725"/>
                <a:ext cx="49481" cy="44764"/>
              </a:xfrm>
              <a:custGeom>
                <a:rect b="b" l="l" r="r" t="t"/>
                <a:pathLst>
                  <a:path extrusionOk="0" h="1357" w="1500">
                    <a:moveTo>
                      <a:pt x="1" y="179"/>
                    </a:moveTo>
                    <a:lnTo>
                      <a:pt x="152" y="1"/>
                    </a:lnTo>
                    <a:lnTo>
                      <a:pt x="1499" y="1170"/>
                    </a:lnTo>
                    <a:lnTo>
                      <a:pt x="1339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4452071" y="3131886"/>
                <a:ext cx="48591" cy="45919"/>
              </a:xfrm>
              <a:custGeom>
                <a:rect b="b" l="l" r="r" t="t"/>
                <a:pathLst>
                  <a:path extrusionOk="0" h="1392" w="1473">
                    <a:moveTo>
                      <a:pt x="1" y="170"/>
                    </a:moveTo>
                    <a:lnTo>
                      <a:pt x="170" y="0"/>
                    </a:lnTo>
                    <a:lnTo>
                      <a:pt x="1473" y="1213"/>
                    </a:lnTo>
                    <a:lnTo>
                      <a:pt x="1294" y="13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4425022" y="3159826"/>
                <a:ext cx="47106" cy="47403"/>
              </a:xfrm>
              <a:custGeom>
                <a:rect b="b" l="l" r="r" t="t"/>
                <a:pathLst>
                  <a:path extrusionOk="0" h="1437" w="1428">
                    <a:moveTo>
                      <a:pt x="0" y="170"/>
                    </a:moveTo>
                    <a:lnTo>
                      <a:pt x="170" y="1"/>
                    </a:lnTo>
                    <a:lnTo>
                      <a:pt x="1427" y="1267"/>
                    </a:lnTo>
                    <a:lnTo>
                      <a:pt x="1249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4396454" y="3186909"/>
                <a:ext cx="45655" cy="48887"/>
              </a:xfrm>
              <a:custGeom>
                <a:rect b="b" l="l" r="r" t="t"/>
                <a:pathLst>
                  <a:path extrusionOk="0" h="1482" w="1384">
                    <a:moveTo>
                      <a:pt x="1" y="161"/>
                    </a:moveTo>
                    <a:lnTo>
                      <a:pt x="179" y="0"/>
                    </a:lnTo>
                    <a:lnTo>
                      <a:pt x="1383" y="1312"/>
                    </a:lnTo>
                    <a:lnTo>
                      <a:pt x="1205" y="14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4367030" y="3212804"/>
                <a:ext cx="44467" cy="50042"/>
              </a:xfrm>
              <a:custGeom>
                <a:rect b="b" l="l" r="r" t="t"/>
                <a:pathLst>
                  <a:path extrusionOk="0" h="1517" w="1348">
                    <a:moveTo>
                      <a:pt x="1" y="161"/>
                    </a:moveTo>
                    <a:lnTo>
                      <a:pt x="179" y="0"/>
                    </a:lnTo>
                    <a:lnTo>
                      <a:pt x="1348" y="1356"/>
                    </a:lnTo>
                    <a:lnTo>
                      <a:pt x="1160" y="15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4337011" y="3237809"/>
                <a:ext cx="42719" cy="51230"/>
              </a:xfrm>
              <a:custGeom>
                <a:rect b="b" l="l" r="r" t="t"/>
                <a:pathLst>
                  <a:path extrusionOk="0" h="1553" w="1295">
                    <a:moveTo>
                      <a:pt x="1" y="152"/>
                    </a:moveTo>
                    <a:lnTo>
                      <a:pt x="179" y="1"/>
                    </a:lnTo>
                    <a:lnTo>
                      <a:pt x="1294" y="1392"/>
                    </a:lnTo>
                    <a:lnTo>
                      <a:pt x="1098" y="1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4305805" y="3261956"/>
                <a:ext cx="41531" cy="52120"/>
              </a:xfrm>
              <a:custGeom>
                <a:rect b="b" l="l" r="r" t="t"/>
                <a:pathLst>
                  <a:path extrusionOk="0" h="1580" w="1259">
                    <a:moveTo>
                      <a:pt x="1" y="143"/>
                    </a:moveTo>
                    <a:lnTo>
                      <a:pt x="197" y="0"/>
                    </a:lnTo>
                    <a:lnTo>
                      <a:pt x="1259" y="1428"/>
                    </a:lnTo>
                    <a:lnTo>
                      <a:pt x="1054" y="15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4274038" y="3284618"/>
                <a:ext cx="39750" cy="53275"/>
              </a:xfrm>
              <a:custGeom>
                <a:rect b="b" l="l" r="r" t="t"/>
                <a:pathLst>
                  <a:path extrusionOk="0" h="1615" w="1205">
                    <a:moveTo>
                      <a:pt x="1" y="143"/>
                    </a:moveTo>
                    <a:lnTo>
                      <a:pt x="197" y="0"/>
                    </a:lnTo>
                    <a:lnTo>
                      <a:pt x="1205" y="1472"/>
                    </a:lnTo>
                    <a:lnTo>
                      <a:pt x="1000" y="16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4241083" y="3306093"/>
                <a:ext cx="38298" cy="54165"/>
              </a:xfrm>
              <a:custGeom>
                <a:rect b="b" l="l" r="r" t="t"/>
                <a:pathLst>
                  <a:path extrusionOk="0" h="1642" w="1161">
                    <a:moveTo>
                      <a:pt x="0" y="134"/>
                    </a:moveTo>
                    <a:lnTo>
                      <a:pt x="206" y="0"/>
                    </a:lnTo>
                    <a:lnTo>
                      <a:pt x="1160" y="1508"/>
                    </a:lnTo>
                    <a:lnTo>
                      <a:pt x="946" y="16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4207535" y="3326677"/>
                <a:ext cx="36814" cy="54792"/>
              </a:xfrm>
              <a:custGeom>
                <a:rect b="b" l="l" r="r" t="t"/>
                <a:pathLst>
                  <a:path extrusionOk="0" h="1661" w="1116">
                    <a:moveTo>
                      <a:pt x="0" y="117"/>
                    </a:moveTo>
                    <a:lnTo>
                      <a:pt x="206" y="1"/>
                    </a:lnTo>
                    <a:lnTo>
                      <a:pt x="1115" y="1535"/>
                    </a:lnTo>
                    <a:lnTo>
                      <a:pt x="892" y="16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4173690" y="3346107"/>
                <a:ext cx="34769" cy="55353"/>
              </a:xfrm>
              <a:custGeom>
                <a:rect b="b" l="l" r="r" t="t"/>
                <a:pathLst>
                  <a:path extrusionOk="0" h="1678" w="1054">
                    <a:moveTo>
                      <a:pt x="0" y="108"/>
                    </a:moveTo>
                    <a:lnTo>
                      <a:pt x="206" y="1"/>
                    </a:lnTo>
                    <a:lnTo>
                      <a:pt x="1053" y="1562"/>
                    </a:lnTo>
                    <a:lnTo>
                      <a:pt x="830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4138657" y="3363755"/>
                <a:ext cx="32988" cy="56541"/>
              </a:xfrm>
              <a:custGeom>
                <a:rect b="b" l="l" r="r" t="t"/>
                <a:pathLst>
                  <a:path extrusionOk="0" h="1714" w="1000">
                    <a:moveTo>
                      <a:pt x="1" y="108"/>
                    </a:moveTo>
                    <a:lnTo>
                      <a:pt x="215" y="1"/>
                    </a:lnTo>
                    <a:lnTo>
                      <a:pt x="1000" y="1598"/>
                    </a:lnTo>
                    <a:lnTo>
                      <a:pt x="786" y="17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4103361" y="3380546"/>
                <a:ext cx="31206" cy="56837"/>
              </a:xfrm>
              <a:custGeom>
                <a:rect b="b" l="l" r="r" t="t"/>
                <a:pathLst>
                  <a:path extrusionOk="0" h="1723" w="946">
                    <a:moveTo>
                      <a:pt x="0" y="98"/>
                    </a:moveTo>
                    <a:lnTo>
                      <a:pt x="214" y="0"/>
                    </a:lnTo>
                    <a:lnTo>
                      <a:pt x="946" y="1624"/>
                    </a:lnTo>
                    <a:lnTo>
                      <a:pt x="714" y="17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4067173" y="3395852"/>
                <a:ext cx="29458" cy="57398"/>
              </a:xfrm>
              <a:custGeom>
                <a:rect b="b" l="l" r="r" t="t"/>
                <a:pathLst>
                  <a:path extrusionOk="0" h="1740" w="893">
                    <a:moveTo>
                      <a:pt x="0" y="89"/>
                    </a:moveTo>
                    <a:lnTo>
                      <a:pt x="223" y="0"/>
                    </a:lnTo>
                    <a:lnTo>
                      <a:pt x="892" y="1651"/>
                    </a:lnTo>
                    <a:lnTo>
                      <a:pt x="660" y="17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4030656" y="3410267"/>
                <a:ext cx="27710" cy="57695"/>
              </a:xfrm>
              <a:custGeom>
                <a:rect b="b" l="l" r="r" t="t"/>
                <a:pathLst>
                  <a:path extrusionOk="0" h="1749" w="840">
                    <a:moveTo>
                      <a:pt x="1" y="72"/>
                    </a:moveTo>
                    <a:lnTo>
                      <a:pt x="224" y="0"/>
                    </a:lnTo>
                    <a:lnTo>
                      <a:pt x="839" y="1669"/>
                    </a:lnTo>
                    <a:lnTo>
                      <a:pt x="599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3993578" y="3422638"/>
                <a:ext cx="25631" cy="58586"/>
              </a:xfrm>
              <a:custGeom>
                <a:rect b="b" l="l" r="r" t="t"/>
                <a:pathLst>
                  <a:path extrusionOk="0" h="1776" w="777">
                    <a:moveTo>
                      <a:pt x="1" y="80"/>
                    </a:moveTo>
                    <a:lnTo>
                      <a:pt x="224" y="0"/>
                    </a:lnTo>
                    <a:lnTo>
                      <a:pt x="777" y="1695"/>
                    </a:lnTo>
                    <a:lnTo>
                      <a:pt x="536" y="17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3956203" y="3434084"/>
                <a:ext cx="23586" cy="58619"/>
              </a:xfrm>
              <a:custGeom>
                <a:rect b="b" l="l" r="r" t="t"/>
                <a:pathLst>
                  <a:path extrusionOk="0" h="1777" w="715">
                    <a:moveTo>
                      <a:pt x="1" y="63"/>
                    </a:moveTo>
                    <a:lnTo>
                      <a:pt x="224" y="1"/>
                    </a:lnTo>
                    <a:lnTo>
                      <a:pt x="714" y="1714"/>
                    </a:lnTo>
                    <a:lnTo>
                      <a:pt x="474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3918235" y="3444113"/>
                <a:ext cx="21838" cy="58883"/>
              </a:xfrm>
              <a:custGeom>
                <a:rect b="b" l="l" r="r" t="t"/>
                <a:pathLst>
                  <a:path extrusionOk="0" h="1785" w="662">
                    <a:moveTo>
                      <a:pt x="1" y="54"/>
                    </a:moveTo>
                    <a:lnTo>
                      <a:pt x="233" y="0"/>
                    </a:lnTo>
                    <a:lnTo>
                      <a:pt x="661" y="1731"/>
                    </a:lnTo>
                    <a:lnTo>
                      <a:pt x="41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3880299" y="3452920"/>
                <a:ext cx="19430" cy="59180"/>
              </a:xfrm>
              <a:custGeom>
                <a:rect b="b" l="l" r="r" t="t"/>
                <a:pathLst>
                  <a:path extrusionOk="0" h="1794" w="589">
                    <a:moveTo>
                      <a:pt x="0" y="45"/>
                    </a:moveTo>
                    <a:cubicBezTo>
                      <a:pt x="72" y="37"/>
                      <a:pt x="152" y="19"/>
                      <a:pt x="232" y="1"/>
                    </a:cubicBezTo>
                    <a:lnTo>
                      <a:pt x="589" y="1749"/>
                    </a:lnTo>
                    <a:cubicBezTo>
                      <a:pt x="509" y="1767"/>
                      <a:pt x="428" y="1776"/>
                      <a:pt x="348" y="17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41737" y="3459980"/>
                <a:ext cx="17384" cy="59509"/>
              </a:xfrm>
              <a:custGeom>
                <a:rect b="b" l="l" r="r" t="t"/>
                <a:pathLst>
                  <a:path extrusionOk="0" h="1804" w="527">
                    <a:moveTo>
                      <a:pt x="0" y="46"/>
                    </a:moveTo>
                    <a:lnTo>
                      <a:pt x="232" y="1"/>
                    </a:lnTo>
                    <a:lnTo>
                      <a:pt x="527" y="1758"/>
                    </a:lnTo>
                    <a:lnTo>
                      <a:pt x="286" y="18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802877" y="3465884"/>
                <a:ext cx="15636" cy="59180"/>
              </a:xfrm>
              <a:custGeom>
                <a:rect b="b" l="l" r="r" t="t"/>
                <a:pathLst>
                  <a:path extrusionOk="0" h="1794" w="474">
                    <a:moveTo>
                      <a:pt x="1" y="27"/>
                    </a:moveTo>
                    <a:lnTo>
                      <a:pt x="242" y="0"/>
                    </a:lnTo>
                    <a:lnTo>
                      <a:pt x="474" y="1767"/>
                    </a:lnTo>
                    <a:lnTo>
                      <a:pt x="224" y="17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764051" y="3470602"/>
                <a:ext cx="13558" cy="58883"/>
              </a:xfrm>
              <a:custGeom>
                <a:rect b="b" l="l" r="r" t="t"/>
                <a:pathLst>
                  <a:path extrusionOk="0" h="1785" w="411">
                    <a:moveTo>
                      <a:pt x="0" y="18"/>
                    </a:moveTo>
                    <a:lnTo>
                      <a:pt x="241" y="0"/>
                    </a:lnTo>
                    <a:lnTo>
                      <a:pt x="411" y="1766"/>
                    </a:lnTo>
                    <a:lnTo>
                      <a:pt x="16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3725192" y="3473538"/>
                <a:ext cx="11216" cy="59180"/>
              </a:xfrm>
              <a:custGeom>
                <a:rect b="b" l="l" r="r" t="t"/>
                <a:pathLst>
                  <a:path extrusionOk="0" h="1794" w="340">
                    <a:moveTo>
                      <a:pt x="1" y="18"/>
                    </a:moveTo>
                    <a:lnTo>
                      <a:pt x="233" y="0"/>
                    </a:lnTo>
                    <a:lnTo>
                      <a:pt x="340" y="1776"/>
                    </a:lnTo>
                    <a:lnTo>
                      <a:pt x="90" y="17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3686069" y="3474989"/>
                <a:ext cx="9434" cy="58916"/>
              </a:xfrm>
              <a:custGeom>
                <a:rect b="b" l="l" r="r" t="t"/>
                <a:pathLst>
                  <a:path extrusionOk="0" h="1786" w="286">
                    <a:moveTo>
                      <a:pt x="0" y="10"/>
                    </a:moveTo>
                    <a:lnTo>
                      <a:pt x="241" y="1"/>
                    </a:lnTo>
                    <a:lnTo>
                      <a:pt x="286" y="1776"/>
                    </a:lnTo>
                    <a:lnTo>
                      <a:pt x="36" y="17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646022" y="3475286"/>
                <a:ext cx="8874" cy="58916"/>
              </a:xfrm>
              <a:custGeom>
                <a:rect b="b" l="l" r="r" t="t"/>
                <a:pathLst>
                  <a:path extrusionOk="0" h="1786" w="269">
                    <a:moveTo>
                      <a:pt x="28" y="1"/>
                    </a:moveTo>
                    <a:lnTo>
                      <a:pt x="269" y="1"/>
                    </a:lnTo>
                    <a:lnTo>
                      <a:pt x="251" y="1785"/>
                    </a:lnTo>
                    <a:lnTo>
                      <a:pt x="1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604853" y="3474131"/>
                <a:ext cx="10919" cy="58883"/>
              </a:xfrm>
              <a:custGeom>
                <a:rect b="b" l="l" r="r" t="t"/>
                <a:pathLst>
                  <a:path extrusionOk="0" h="1785" w="331">
                    <a:moveTo>
                      <a:pt x="89" y="0"/>
                    </a:moveTo>
                    <a:cubicBezTo>
                      <a:pt x="170" y="9"/>
                      <a:pt x="250" y="9"/>
                      <a:pt x="330" y="9"/>
                    </a:cubicBezTo>
                    <a:lnTo>
                      <a:pt x="250" y="1784"/>
                    </a:lnTo>
                    <a:cubicBezTo>
                      <a:pt x="161" y="1784"/>
                      <a:pt x="80" y="1784"/>
                      <a:pt x="0" y="17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563652" y="3471162"/>
                <a:ext cx="12964" cy="59213"/>
              </a:xfrm>
              <a:custGeom>
                <a:rect b="b" l="l" r="r" t="t"/>
                <a:pathLst>
                  <a:path extrusionOk="0" h="1795" w="393">
                    <a:moveTo>
                      <a:pt x="161" y="1"/>
                    </a:moveTo>
                    <a:lnTo>
                      <a:pt x="393" y="19"/>
                    </a:lnTo>
                    <a:lnTo>
                      <a:pt x="250" y="1794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>
                <a:off x="3522748" y="3466775"/>
                <a:ext cx="15042" cy="59476"/>
              </a:xfrm>
              <a:custGeom>
                <a:rect b="b" l="l" r="r" t="t"/>
                <a:pathLst>
                  <a:path extrusionOk="0" h="1803" w="456">
                    <a:moveTo>
                      <a:pt x="223" y="0"/>
                    </a:moveTo>
                    <a:lnTo>
                      <a:pt x="455" y="27"/>
                    </a:lnTo>
                    <a:lnTo>
                      <a:pt x="250" y="1802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3481843" y="3461464"/>
                <a:ext cx="17088" cy="59476"/>
              </a:xfrm>
              <a:custGeom>
                <a:rect b="b" l="l" r="r" t="t"/>
                <a:pathLst>
                  <a:path extrusionOk="0" h="1803" w="518">
                    <a:moveTo>
                      <a:pt x="286" y="1"/>
                    </a:moveTo>
                    <a:lnTo>
                      <a:pt x="517" y="36"/>
                    </a:lnTo>
                    <a:lnTo>
                      <a:pt x="250" y="1803"/>
                    </a:lnTo>
                    <a:lnTo>
                      <a:pt x="0" y="17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441202" y="3454405"/>
                <a:ext cx="19463" cy="59180"/>
              </a:xfrm>
              <a:custGeom>
                <a:rect b="b" l="l" r="r" t="t"/>
                <a:pathLst>
                  <a:path extrusionOk="0" h="1794" w="590">
                    <a:moveTo>
                      <a:pt x="358" y="0"/>
                    </a:moveTo>
                    <a:lnTo>
                      <a:pt x="590" y="45"/>
                    </a:lnTo>
                    <a:lnTo>
                      <a:pt x="251" y="1794"/>
                    </a:lnTo>
                    <a:lnTo>
                      <a:pt x="1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401189" y="3445861"/>
                <a:ext cx="21211" cy="59180"/>
              </a:xfrm>
              <a:custGeom>
                <a:rect b="b" l="l" r="r" t="t"/>
                <a:pathLst>
                  <a:path extrusionOk="0" h="1794" w="643">
                    <a:moveTo>
                      <a:pt x="411" y="1"/>
                    </a:moveTo>
                    <a:lnTo>
                      <a:pt x="643" y="54"/>
                    </a:lnTo>
                    <a:lnTo>
                      <a:pt x="242" y="1794"/>
                    </a:lnTo>
                    <a:lnTo>
                      <a:pt x="1" y="17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361175" y="3436163"/>
                <a:ext cx="23289" cy="58883"/>
              </a:xfrm>
              <a:custGeom>
                <a:rect b="b" l="l" r="r" t="t"/>
                <a:pathLst>
                  <a:path extrusionOk="0" h="1785" w="706">
                    <a:moveTo>
                      <a:pt x="473" y="0"/>
                    </a:moveTo>
                    <a:lnTo>
                      <a:pt x="705" y="63"/>
                    </a:lnTo>
                    <a:lnTo>
                      <a:pt x="241" y="1785"/>
                    </a:lnTo>
                    <a:lnTo>
                      <a:pt x="0" y="171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321755" y="3425277"/>
                <a:ext cx="25038" cy="58586"/>
              </a:xfrm>
              <a:custGeom>
                <a:rect b="b" l="l" r="r" t="t"/>
                <a:pathLst>
                  <a:path extrusionOk="0" h="1776" w="759">
                    <a:moveTo>
                      <a:pt x="535" y="0"/>
                    </a:moveTo>
                    <a:cubicBezTo>
                      <a:pt x="607" y="27"/>
                      <a:pt x="687" y="54"/>
                      <a:pt x="758" y="72"/>
                    </a:cubicBezTo>
                    <a:lnTo>
                      <a:pt x="232" y="1776"/>
                    </a:lnTo>
                    <a:cubicBezTo>
                      <a:pt x="152" y="1749"/>
                      <a:pt x="80" y="1722"/>
                      <a:pt x="0" y="16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282599" y="3412610"/>
                <a:ext cx="27116" cy="58025"/>
              </a:xfrm>
              <a:custGeom>
                <a:rect b="b" l="l" r="r" t="t"/>
                <a:pathLst>
                  <a:path extrusionOk="0" h="1759" w="822">
                    <a:moveTo>
                      <a:pt x="598" y="1"/>
                    </a:moveTo>
                    <a:lnTo>
                      <a:pt x="821" y="81"/>
                    </a:lnTo>
                    <a:lnTo>
                      <a:pt x="241" y="1758"/>
                    </a:lnTo>
                    <a:lnTo>
                      <a:pt x="1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>
                <a:off x="3244036" y="3398788"/>
                <a:ext cx="29194" cy="57695"/>
              </a:xfrm>
              <a:custGeom>
                <a:rect b="b" l="l" r="r" t="t"/>
                <a:pathLst>
                  <a:path extrusionOk="0" h="1749" w="885">
                    <a:moveTo>
                      <a:pt x="661" y="0"/>
                    </a:moveTo>
                    <a:lnTo>
                      <a:pt x="884" y="90"/>
                    </a:lnTo>
                    <a:lnTo>
                      <a:pt x="233" y="1749"/>
                    </a:lnTo>
                    <a:lnTo>
                      <a:pt x="1" y="16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>
                <a:off x="3206101" y="3383779"/>
                <a:ext cx="30909" cy="57134"/>
              </a:xfrm>
              <a:custGeom>
                <a:rect b="b" l="l" r="r" t="t"/>
                <a:pathLst>
                  <a:path extrusionOk="0" h="1732" w="937">
                    <a:moveTo>
                      <a:pt x="723" y="0"/>
                    </a:moveTo>
                    <a:lnTo>
                      <a:pt x="937" y="99"/>
                    </a:lnTo>
                    <a:lnTo>
                      <a:pt x="232" y="1731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168726" y="3367285"/>
                <a:ext cx="32691" cy="56541"/>
              </a:xfrm>
              <a:custGeom>
                <a:rect b="b" l="l" r="r" t="t"/>
                <a:pathLst>
                  <a:path extrusionOk="0" h="1714" w="991">
                    <a:moveTo>
                      <a:pt x="776" y="1"/>
                    </a:moveTo>
                    <a:cubicBezTo>
                      <a:pt x="848" y="45"/>
                      <a:pt x="919" y="72"/>
                      <a:pt x="990" y="108"/>
                    </a:cubicBezTo>
                    <a:lnTo>
                      <a:pt x="223" y="1714"/>
                    </a:lnTo>
                    <a:cubicBezTo>
                      <a:pt x="143" y="1678"/>
                      <a:pt x="71" y="1642"/>
                      <a:pt x="0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131912" y="3349636"/>
                <a:ext cx="34472" cy="55650"/>
              </a:xfrm>
              <a:custGeom>
                <a:rect b="b" l="l" r="r" t="t"/>
                <a:pathLst>
                  <a:path extrusionOk="0" h="1687" w="1045">
                    <a:moveTo>
                      <a:pt x="840" y="1"/>
                    </a:moveTo>
                    <a:lnTo>
                      <a:pt x="1045" y="108"/>
                    </a:lnTo>
                    <a:lnTo>
                      <a:pt x="224" y="1687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096021" y="3330504"/>
                <a:ext cx="36220" cy="55056"/>
              </a:xfrm>
              <a:custGeom>
                <a:rect b="b" l="l" r="r" t="t"/>
                <a:pathLst>
                  <a:path extrusionOk="0" h="1669" w="1098">
                    <a:moveTo>
                      <a:pt x="893" y="1"/>
                    </a:moveTo>
                    <a:lnTo>
                      <a:pt x="1098" y="117"/>
                    </a:lnTo>
                    <a:lnTo>
                      <a:pt x="215" y="1669"/>
                    </a:lnTo>
                    <a:lnTo>
                      <a:pt x="1" y="15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>
                <a:off x="3060725" y="3310513"/>
                <a:ext cx="37672" cy="54165"/>
              </a:xfrm>
              <a:custGeom>
                <a:rect b="b" l="l" r="r" t="t"/>
                <a:pathLst>
                  <a:path extrusionOk="0" h="1642" w="1142">
                    <a:moveTo>
                      <a:pt x="946" y="0"/>
                    </a:moveTo>
                    <a:lnTo>
                      <a:pt x="1142" y="125"/>
                    </a:lnTo>
                    <a:lnTo>
                      <a:pt x="205" y="1642"/>
                    </a:lnTo>
                    <a:lnTo>
                      <a:pt x="0" y="15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>
                <a:off x="3025989" y="3289302"/>
                <a:ext cx="39453" cy="53011"/>
              </a:xfrm>
              <a:custGeom>
                <a:rect b="b" l="l" r="r" t="t"/>
                <a:pathLst>
                  <a:path extrusionOk="0" h="1607" w="1196">
                    <a:moveTo>
                      <a:pt x="1000" y="1"/>
                    </a:moveTo>
                    <a:cubicBezTo>
                      <a:pt x="1062" y="45"/>
                      <a:pt x="1133" y="90"/>
                      <a:pt x="1196" y="126"/>
                    </a:cubicBezTo>
                    <a:lnTo>
                      <a:pt x="206" y="1607"/>
                    </a:lnTo>
                    <a:cubicBezTo>
                      <a:pt x="143" y="1562"/>
                      <a:pt x="72" y="1517"/>
                      <a:pt x="0" y="14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992441" y="3266640"/>
                <a:ext cx="41234" cy="52120"/>
              </a:xfrm>
              <a:custGeom>
                <a:rect b="b" l="l" r="r" t="t"/>
                <a:pathLst>
                  <a:path extrusionOk="0" h="1580" w="1250">
                    <a:moveTo>
                      <a:pt x="1053" y="1"/>
                    </a:moveTo>
                    <a:lnTo>
                      <a:pt x="1249" y="135"/>
                    </a:lnTo>
                    <a:lnTo>
                      <a:pt x="206" y="1580"/>
                    </a:ln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>
                <a:off x="2959783" y="3242823"/>
                <a:ext cx="42686" cy="51230"/>
              </a:xfrm>
              <a:custGeom>
                <a:rect b="b" l="l" r="r" t="t"/>
                <a:pathLst>
                  <a:path extrusionOk="0" h="1553" w="1294">
                    <a:moveTo>
                      <a:pt x="1106" y="0"/>
                    </a:moveTo>
                    <a:lnTo>
                      <a:pt x="1294" y="143"/>
                    </a:lnTo>
                    <a:lnTo>
                      <a:pt x="196" y="1553"/>
                    </a:lnTo>
                    <a:lnTo>
                      <a:pt x="0" y="14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>
                <a:off x="2927983" y="3218082"/>
                <a:ext cx="43873" cy="50075"/>
              </a:xfrm>
              <a:custGeom>
                <a:rect b="b" l="l" r="r" t="t"/>
                <a:pathLst>
                  <a:path extrusionOk="0" h="1518" w="1330">
                    <a:moveTo>
                      <a:pt x="1151" y="1"/>
                    </a:moveTo>
                    <a:lnTo>
                      <a:pt x="1330" y="153"/>
                    </a:lnTo>
                    <a:lnTo>
                      <a:pt x="188" y="1517"/>
                    </a:lnTo>
                    <a:lnTo>
                      <a:pt x="1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>
                <a:off x="2896810" y="3192187"/>
                <a:ext cx="45325" cy="49184"/>
              </a:xfrm>
              <a:custGeom>
                <a:rect b="b" l="l" r="r" t="t"/>
                <a:pathLst>
                  <a:path extrusionOk="0" h="1491" w="1374">
                    <a:moveTo>
                      <a:pt x="1204" y="1"/>
                    </a:moveTo>
                    <a:cubicBezTo>
                      <a:pt x="1258" y="63"/>
                      <a:pt x="1320" y="108"/>
                      <a:pt x="1374" y="161"/>
                    </a:cubicBezTo>
                    <a:lnTo>
                      <a:pt x="187" y="1491"/>
                    </a:lnTo>
                    <a:cubicBezTo>
                      <a:pt x="125" y="1428"/>
                      <a:pt x="62" y="1375"/>
                      <a:pt x="0" y="13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>
                <a:off x="2867055" y="3165434"/>
                <a:ext cx="46842" cy="47700"/>
              </a:xfrm>
              <a:custGeom>
                <a:rect b="b" l="l" r="r" t="t"/>
                <a:pathLst>
                  <a:path extrusionOk="0" h="1446" w="1420">
                    <a:moveTo>
                      <a:pt x="1250" y="0"/>
                    </a:moveTo>
                    <a:lnTo>
                      <a:pt x="1419" y="161"/>
                    </a:lnTo>
                    <a:lnTo>
                      <a:pt x="179" y="1445"/>
                    </a:lnTo>
                    <a:lnTo>
                      <a:pt x="1" y="12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>
                <a:off x="2838224" y="3137461"/>
                <a:ext cx="47997" cy="46248"/>
              </a:xfrm>
              <a:custGeom>
                <a:rect b="b" l="l" r="r" t="t"/>
                <a:pathLst>
                  <a:path extrusionOk="0" h="1402" w="1455">
                    <a:moveTo>
                      <a:pt x="1294" y="1"/>
                    </a:moveTo>
                    <a:lnTo>
                      <a:pt x="1455" y="170"/>
                    </a:lnTo>
                    <a:lnTo>
                      <a:pt x="170" y="1401"/>
                    </a:lnTo>
                    <a:lnTo>
                      <a:pt x="1" y="1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>
                <a:off x="2810284" y="3108630"/>
                <a:ext cx="49184" cy="45061"/>
              </a:xfrm>
              <a:custGeom>
                <a:rect b="b" l="l" r="r" t="t"/>
                <a:pathLst>
                  <a:path extrusionOk="0" h="1366" w="1491">
                    <a:moveTo>
                      <a:pt x="1338" y="0"/>
                    </a:moveTo>
                    <a:lnTo>
                      <a:pt x="1490" y="179"/>
                    </a:lnTo>
                    <a:lnTo>
                      <a:pt x="170" y="1365"/>
                    </a:lnTo>
                    <a:lnTo>
                      <a:pt x="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>
                <a:off x="2783498" y="3078908"/>
                <a:ext cx="50636" cy="43576"/>
              </a:xfrm>
              <a:custGeom>
                <a:rect b="b" l="l" r="r" t="t"/>
                <a:pathLst>
                  <a:path extrusionOk="0" h="1321" w="1535">
                    <a:moveTo>
                      <a:pt x="1383" y="0"/>
                    </a:moveTo>
                    <a:cubicBezTo>
                      <a:pt x="1428" y="63"/>
                      <a:pt x="1481" y="125"/>
                      <a:pt x="1535" y="179"/>
                    </a:cubicBezTo>
                    <a:lnTo>
                      <a:pt x="161" y="1321"/>
                    </a:lnTo>
                    <a:cubicBezTo>
                      <a:pt x="107" y="1258"/>
                      <a:pt x="54" y="1196"/>
                      <a:pt x="0" y="11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>
                <a:off x="2758196" y="3048296"/>
                <a:ext cx="51526" cy="41828"/>
              </a:xfrm>
              <a:custGeom>
                <a:rect b="b" l="l" r="r" t="t"/>
                <a:pathLst>
                  <a:path extrusionOk="0" h="1268" w="1562">
                    <a:moveTo>
                      <a:pt x="1410" y="1"/>
                    </a:moveTo>
                    <a:lnTo>
                      <a:pt x="1561" y="179"/>
                    </a:lnTo>
                    <a:lnTo>
                      <a:pt x="152" y="1267"/>
                    </a:lnTo>
                    <a:lnTo>
                      <a:pt x="0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>
                <a:off x="2733753" y="3016529"/>
                <a:ext cx="52714" cy="40641"/>
              </a:xfrm>
              <a:custGeom>
                <a:rect b="b" l="l" r="r" t="t"/>
                <a:pathLst>
                  <a:path extrusionOk="0" h="1232" w="1598">
                    <a:moveTo>
                      <a:pt x="1455" y="0"/>
                    </a:moveTo>
                    <a:lnTo>
                      <a:pt x="1598" y="196"/>
                    </a:lnTo>
                    <a:lnTo>
                      <a:pt x="143" y="1231"/>
                    </a:lnTo>
                    <a:lnTo>
                      <a:pt x="1" y="1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>
                <a:off x="2710496" y="2984135"/>
                <a:ext cx="53605" cy="39189"/>
              </a:xfrm>
              <a:custGeom>
                <a:rect b="b" l="l" r="r" t="t"/>
                <a:pathLst>
                  <a:path extrusionOk="0" h="1188" w="1625">
                    <a:moveTo>
                      <a:pt x="1500" y="1"/>
                    </a:moveTo>
                    <a:lnTo>
                      <a:pt x="1625" y="206"/>
                    </a:lnTo>
                    <a:lnTo>
                      <a:pt x="144" y="1187"/>
                    </a:lnTo>
                    <a:lnTo>
                      <a:pt x="1" y="9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>
                <a:off x="2688428" y="2951180"/>
                <a:ext cx="54495" cy="37408"/>
              </a:xfrm>
              <a:custGeom>
                <a:rect b="b" l="l" r="r" t="t"/>
                <a:pathLst>
                  <a:path extrusionOk="0" h="1134" w="1652">
                    <a:moveTo>
                      <a:pt x="1526" y="1"/>
                    </a:moveTo>
                    <a:cubicBezTo>
                      <a:pt x="1571" y="72"/>
                      <a:pt x="1607" y="143"/>
                      <a:pt x="1651" y="206"/>
                    </a:cubicBezTo>
                    <a:lnTo>
                      <a:pt x="135" y="1134"/>
                    </a:lnTo>
                    <a:cubicBezTo>
                      <a:pt x="90" y="1062"/>
                      <a:pt x="46" y="1000"/>
                      <a:pt x="1" y="9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>
                <a:off x="2668140" y="2917335"/>
                <a:ext cx="55056" cy="35659"/>
              </a:xfrm>
              <a:custGeom>
                <a:rect b="b" l="l" r="r" t="t"/>
                <a:pathLst>
                  <a:path extrusionOk="0" h="1081" w="1669">
                    <a:moveTo>
                      <a:pt x="1553" y="1"/>
                    </a:moveTo>
                    <a:lnTo>
                      <a:pt x="1669" y="206"/>
                    </a:lnTo>
                    <a:lnTo>
                      <a:pt x="125" y="1080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>
                <a:off x="2648711" y="2882896"/>
                <a:ext cx="55947" cy="33878"/>
              </a:xfrm>
              <a:custGeom>
                <a:rect b="b" l="l" r="r" t="t"/>
                <a:pathLst>
                  <a:path extrusionOk="0" h="1027" w="1696">
                    <a:moveTo>
                      <a:pt x="1589" y="1"/>
                    </a:moveTo>
                    <a:lnTo>
                      <a:pt x="1696" y="206"/>
                    </a:lnTo>
                    <a:lnTo>
                      <a:pt x="117" y="1027"/>
                    </a:lnTo>
                    <a:lnTo>
                      <a:pt x="1" y="8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>
                <a:off x="2630766" y="2847600"/>
                <a:ext cx="56541" cy="32394"/>
              </a:xfrm>
              <a:custGeom>
                <a:rect b="b" l="l" r="r" t="t"/>
                <a:pathLst>
                  <a:path extrusionOk="0" h="982" w="1714">
                    <a:moveTo>
                      <a:pt x="1615" y="0"/>
                    </a:moveTo>
                    <a:lnTo>
                      <a:pt x="1713" y="214"/>
                    </a:lnTo>
                    <a:lnTo>
                      <a:pt x="107" y="982"/>
                    </a:lnTo>
                    <a:lnTo>
                      <a:pt x="0" y="7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>
                <a:off x="2613975" y="2811973"/>
                <a:ext cx="57134" cy="30349"/>
              </a:xfrm>
              <a:custGeom>
                <a:rect b="b" l="l" r="r" t="t"/>
                <a:pathLst>
                  <a:path extrusionOk="0" h="920" w="1732">
                    <a:moveTo>
                      <a:pt x="1642" y="1"/>
                    </a:moveTo>
                    <a:cubicBezTo>
                      <a:pt x="1669" y="72"/>
                      <a:pt x="1705" y="144"/>
                      <a:pt x="1732" y="215"/>
                    </a:cubicBezTo>
                    <a:lnTo>
                      <a:pt x="99" y="920"/>
                    </a:lnTo>
                    <a:cubicBezTo>
                      <a:pt x="63" y="848"/>
                      <a:pt x="28" y="768"/>
                      <a:pt x="1" y="6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>
                <a:off x="2598669" y="2775489"/>
                <a:ext cx="58025" cy="28600"/>
              </a:xfrm>
              <a:custGeom>
                <a:rect b="b" l="l" r="r" t="t"/>
                <a:pathLst>
                  <a:path extrusionOk="0" h="867" w="1759">
                    <a:moveTo>
                      <a:pt x="1669" y="1"/>
                    </a:moveTo>
                    <a:lnTo>
                      <a:pt x="1758" y="224"/>
                    </a:lnTo>
                    <a:lnTo>
                      <a:pt x="99" y="866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>
                <a:off x="2585144" y="2738708"/>
                <a:ext cx="58025" cy="26819"/>
              </a:xfrm>
              <a:custGeom>
                <a:rect b="b" l="l" r="r" t="t"/>
                <a:pathLst>
                  <a:path extrusionOk="0" h="813" w="1759">
                    <a:moveTo>
                      <a:pt x="1687" y="1"/>
                    </a:moveTo>
                    <a:lnTo>
                      <a:pt x="1758" y="224"/>
                    </a:lnTo>
                    <a:lnTo>
                      <a:pt x="81" y="812"/>
                    </a:lnTo>
                    <a:lnTo>
                      <a:pt x="1" y="5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>
                <a:off x="2572510" y="2701630"/>
                <a:ext cx="58586" cy="24741"/>
              </a:xfrm>
              <a:custGeom>
                <a:rect b="b" l="l" r="r" t="t"/>
                <a:pathLst>
                  <a:path extrusionOk="0" h="750" w="1776">
                    <a:moveTo>
                      <a:pt x="1713" y="1"/>
                    </a:moveTo>
                    <a:lnTo>
                      <a:pt x="1775" y="224"/>
                    </a:lnTo>
                    <a:lnTo>
                      <a:pt x="71" y="750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>
                <a:off x="2561327" y="2663958"/>
                <a:ext cx="58883" cy="22695"/>
              </a:xfrm>
              <a:custGeom>
                <a:rect b="b" l="l" r="r" t="t"/>
                <a:pathLst>
                  <a:path extrusionOk="0" h="688" w="1785">
                    <a:moveTo>
                      <a:pt x="1722" y="1"/>
                    </a:moveTo>
                    <a:lnTo>
                      <a:pt x="1784" y="233"/>
                    </a:lnTo>
                    <a:lnTo>
                      <a:pt x="62" y="688"/>
                    </a:lnTo>
                    <a:lnTo>
                      <a:pt x="0" y="4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>
                <a:off x="2551892" y="2625990"/>
                <a:ext cx="59180" cy="20650"/>
              </a:xfrm>
              <a:custGeom>
                <a:rect b="b" l="l" r="r" t="t"/>
                <a:pathLst>
                  <a:path extrusionOk="0" h="626" w="1794">
                    <a:moveTo>
                      <a:pt x="1740" y="1"/>
                    </a:moveTo>
                    <a:lnTo>
                      <a:pt x="1794" y="233"/>
                    </a:lnTo>
                    <a:lnTo>
                      <a:pt x="63" y="625"/>
                    </a:lnTo>
                    <a:lnTo>
                      <a:pt x="1" y="3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>
                <a:off x="2543942" y="2587460"/>
                <a:ext cx="59180" cy="18869"/>
              </a:xfrm>
              <a:custGeom>
                <a:rect b="b" l="l" r="r" t="t"/>
                <a:pathLst>
                  <a:path extrusionOk="0" h="572" w="1794">
                    <a:moveTo>
                      <a:pt x="1749" y="0"/>
                    </a:moveTo>
                    <a:lnTo>
                      <a:pt x="1794" y="241"/>
                    </a:lnTo>
                    <a:lnTo>
                      <a:pt x="45" y="571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>
                <a:off x="2537180" y="2548898"/>
                <a:ext cx="59180" cy="16824"/>
              </a:xfrm>
              <a:custGeom>
                <a:rect b="b" l="l" r="r" t="t"/>
                <a:pathLst>
                  <a:path extrusionOk="0" h="510" w="1794">
                    <a:moveTo>
                      <a:pt x="1767" y="1"/>
                    </a:moveTo>
                    <a:lnTo>
                      <a:pt x="1794" y="241"/>
                    </a:lnTo>
                    <a:lnTo>
                      <a:pt x="36" y="509"/>
                    </a:lnTo>
                    <a:lnTo>
                      <a:pt x="0" y="2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>
                <a:off x="2531869" y="2510335"/>
                <a:ext cx="59476" cy="14482"/>
              </a:xfrm>
              <a:custGeom>
                <a:rect b="b" l="l" r="r" t="t"/>
                <a:pathLst>
                  <a:path extrusionOk="0" h="439" w="1803">
                    <a:moveTo>
                      <a:pt x="1776" y="1"/>
                    </a:moveTo>
                    <a:lnTo>
                      <a:pt x="1803" y="233"/>
                    </a:lnTo>
                    <a:lnTo>
                      <a:pt x="37" y="438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>
                <a:off x="2528636" y="2471212"/>
                <a:ext cx="59180" cy="12403"/>
              </a:xfrm>
              <a:custGeom>
                <a:rect b="b" l="l" r="r" t="t"/>
                <a:pathLst>
                  <a:path extrusionOk="0" h="376" w="1794">
                    <a:moveTo>
                      <a:pt x="1776" y="0"/>
                    </a:moveTo>
                    <a:lnTo>
                      <a:pt x="1794" y="241"/>
                    </a:lnTo>
                    <a:lnTo>
                      <a:pt x="19" y="375"/>
                    </a:lnTo>
                    <a:lnTo>
                      <a:pt x="1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>
                <a:off x="2526294" y="2432353"/>
                <a:ext cx="58883" cy="10358"/>
              </a:xfrm>
              <a:custGeom>
                <a:rect b="b" l="l" r="r" t="t"/>
                <a:pathLst>
                  <a:path extrusionOk="0" h="314" w="1785">
                    <a:moveTo>
                      <a:pt x="1785" y="1"/>
                    </a:moveTo>
                    <a:lnTo>
                      <a:pt x="1785" y="233"/>
                    </a:lnTo>
                    <a:lnTo>
                      <a:pt x="9" y="31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>
                <a:off x="2525403" y="2393230"/>
                <a:ext cx="58883" cy="8280"/>
              </a:xfrm>
              <a:custGeom>
                <a:rect b="b" l="l" r="r" t="t"/>
                <a:pathLst>
                  <a:path extrusionOk="0" h="251" w="1785">
                    <a:moveTo>
                      <a:pt x="1776" y="0"/>
                    </a:moveTo>
                    <a:lnTo>
                      <a:pt x="1785" y="232"/>
                    </a:lnTo>
                    <a:lnTo>
                      <a:pt x="1" y="2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8" name="Google Shape;888;p8"/>
            <p:cNvSpPr/>
            <p:nvPr/>
          </p:nvSpPr>
          <p:spPr>
            <a:xfrm>
              <a:off x="1377500" y="-621000"/>
              <a:ext cx="6389120" cy="6389775"/>
            </a:xfrm>
            <a:custGeom>
              <a:rect b="b" l="l" r="r" t="t"/>
              <a:pathLst>
                <a:path extrusionOk="0" h="78024" w="78016">
                  <a:moveTo>
                    <a:pt x="39012" y="233"/>
                  </a:moveTo>
                  <a:cubicBezTo>
                    <a:pt x="17629" y="233"/>
                    <a:pt x="233" y="17629"/>
                    <a:pt x="233" y="39012"/>
                  </a:cubicBezTo>
                  <a:cubicBezTo>
                    <a:pt x="233" y="60387"/>
                    <a:pt x="17629" y="77783"/>
                    <a:pt x="39012" y="77783"/>
                  </a:cubicBezTo>
                  <a:cubicBezTo>
                    <a:pt x="60387" y="77783"/>
                    <a:pt x="77783" y="60387"/>
                    <a:pt x="77783" y="39012"/>
                  </a:cubicBezTo>
                  <a:cubicBezTo>
                    <a:pt x="77783" y="17629"/>
                    <a:pt x="60387" y="233"/>
                    <a:pt x="39012" y="233"/>
                  </a:cubicBezTo>
                  <a:close/>
                  <a:moveTo>
                    <a:pt x="39012" y="78024"/>
                  </a:moveTo>
                  <a:cubicBezTo>
                    <a:pt x="17495" y="78024"/>
                    <a:pt x="1" y="60521"/>
                    <a:pt x="1" y="39012"/>
                  </a:cubicBezTo>
                  <a:cubicBezTo>
                    <a:pt x="1" y="17504"/>
                    <a:pt x="17495" y="1"/>
                    <a:pt x="39012" y="1"/>
                  </a:cubicBezTo>
                  <a:cubicBezTo>
                    <a:pt x="60521" y="1"/>
                    <a:pt x="78015" y="17504"/>
                    <a:pt x="78015" y="39012"/>
                  </a:cubicBezTo>
                  <a:cubicBezTo>
                    <a:pt x="78015" y="60521"/>
                    <a:pt x="60521" y="78024"/>
                    <a:pt x="39012" y="780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9" name="Google Shape;889;p8"/>
            <p:cNvGrpSpPr/>
            <p:nvPr/>
          </p:nvGrpSpPr>
          <p:grpSpPr>
            <a:xfrm>
              <a:off x="1603418" y="-395416"/>
              <a:ext cx="5940009" cy="5937576"/>
              <a:chOff x="1603418" y="-395416"/>
              <a:chExt cx="5940009" cy="5937576"/>
            </a:xfrm>
          </p:grpSpPr>
          <p:sp>
            <p:nvSpPr>
              <p:cNvPr id="890" name="Google Shape;890;p8"/>
              <p:cNvSpPr/>
              <p:nvPr/>
            </p:nvSpPr>
            <p:spPr>
              <a:xfrm>
                <a:off x="1607001" y="2383673"/>
                <a:ext cx="49554" cy="48878"/>
              </a:xfrm>
              <a:custGeom>
                <a:rect b="b" l="l" r="r" t="t"/>
                <a:pathLst>
                  <a:path extrusionOk="0" h="723" w="733">
                    <a:moveTo>
                      <a:pt x="349" y="714"/>
                    </a:moveTo>
                    <a:cubicBezTo>
                      <a:pt x="153" y="705"/>
                      <a:pt x="1" y="536"/>
                      <a:pt x="19" y="348"/>
                    </a:cubicBezTo>
                    <a:cubicBezTo>
                      <a:pt x="37" y="152"/>
                      <a:pt x="197" y="0"/>
                      <a:pt x="393" y="18"/>
                    </a:cubicBezTo>
                    <a:cubicBezTo>
                      <a:pt x="581" y="27"/>
                      <a:pt x="732" y="197"/>
                      <a:pt x="715" y="384"/>
                    </a:cubicBezTo>
                    <a:cubicBezTo>
                      <a:pt x="697" y="571"/>
                      <a:pt x="536" y="723"/>
                      <a:pt x="34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>
                <a:off x="1623902" y="2194854"/>
                <a:ext cx="49554" cy="50163"/>
              </a:xfrm>
              <a:custGeom>
                <a:rect b="b" l="l" r="r" t="t"/>
                <a:pathLst>
                  <a:path extrusionOk="0" h="742" w="733">
                    <a:moveTo>
                      <a:pt x="322" y="724"/>
                    </a:moveTo>
                    <a:cubicBezTo>
                      <a:pt x="134" y="697"/>
                      <a:pt x="1" y="527"/>
                      <a:pt x="18" y="331"/>
                    </a:cubicBezTo>
                    <a:cubicBezTo>
                      <a:pt x="45" y="144"/>
                      <a:pt x="224" y="1"/>
                      <a:pt x="411" y="28"/>
                    </a:cubicBezTo>
                    <a:cubicBezTo>
                      <a:pt x="598" y="55"/>
                      <a:pt x="732" y="224"/>
                      <a:pt x="714" y="420"/>
                    </a:cubicBezTo>
                    <a:cubicBezTo>
                      <a:pt x="688" y="608"/>
                      <a:pt x="518" y="741"/>
                      <a:pt x="322" y="7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>
                <a:off x="1651687" y="2007927"/>
                <a:ext cx="50704" cy="51312"/>
              </a:xfrm>
              <a:custGeom>
                <a:rect b="b" l="l" r="r" t="t"/>
                <a:pathLst>
                  <a:path extrusionOk="0" h="759" w="750">
                    <a:moveTo>
                      <a:pt x="312" y="723"/>
                    </a:moveTo>
                    <a:cubicBezTo>
                      <a:pt x="125" y="687"/>
                      <a:pt x="0" y="509"/>
                      <a:pt x="36" y="313"/>
                    </a:cubicBezTo>
                    <a:cubicBezTo>
                      <a:pt x="71" y="125"/>
                      <a:pt x="250" y="0"/>
                      <a:pt x="437" y="36"/>
                    </a:cubicBezTo>
                    <a:cubicBezTo>
                      <a:pt x="624" y="72"/>
                      <a:pt x="749" y="250"/>
                      <a:pt x="723" y="438"/>
                    </a:cubicBezTo>
                    <a:cubicBezTo>
                      <a:pt x="687" y="634"/>
                      <a:pt x="509" y="759"/>
                      <a:pt x="31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>
                <a:off x="1690830" y="1822758"/>
                <a:ext cx="51380" cy="51921"/>
              </a:xfrm>
              <a:custGeom>
                <a:rect b="b" l="l" r="r" t="t"/>
                <a:pathLst>
                  <a:path extrusionOk="0" h="768" w="760">
                    <a:moveTo>
                      <a:pt x="304" y="723"/>
                    </a:moveTo>
                    <a:cubicBezTo>
                      <a:pt x="117" y="679"/>
                      <a:pt x="1" y="491"/>
                      <a:pt x="45" y="304"/>
                    </a:cubicBezTo>
                    <a:cubicBezTo>
                      <a:pt x="90" y="108"/>
                      <a:pt x="286" y="1"/>
                      <a:pt x="474" y="45"/>
                    </a:cubicBezTo>
                    <a:cubicBezTo>
                      <a:pt x="661" y="99"/>
                      <a:pt x="759" y="286"/>
                      <a:pt x="723" y="474"/>
                    </a:cubicBezTo>
                    <a:cubicBezTo>
                      <a:pt x="679" y="661"/>
                      <a:pt x="492" y="768"/>
                      <a:pt x="304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>
                <a:off x="1742751" y="1640631"/>
                <a:ext cx="53138" cy="53138"/>
              </a:xfrm>
              <a:custGeom>
                <a:rect b="b" l="l" r="r" t="t"/>
                <a:pathLst>
                  <a:path extrusionOk="0" h="786" w="786">
                    <a:moveTo>
                      <a:pt x="286" y="723"/>
                    </a:moveTo>
                    <a:cubicBezTo>
                      <a:pt x="98" y="670"/>
                      <a:pt x="0" y="473"/>
                      <a:pt x="63" y="286"/>
                    </a:cubicBezTo>
                    <a:cubicBezTo>
                      <a:pt x="125" y="108"/>
                      <a:pt x="321" y="1"/>
                      <a:pt x="509" y="63"/>
                    </a:cubicBezTo>
                    <a:cubicBezTo>
                      <a:pt x="687" y="125"/>
                      <a:pt x="785" y="322"/>
                      <a:pt x="723" y="500"/>
                    </a:cubicBezTo>
                    <a:cubicBezTo>
                      <a:pt x="669" y="688"/>
                      <a:pt x="464" y="786"/>
                      <a:pt x="286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>
                <a:off x="1806637" y="1462696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268" y="723"/>
                    </a:moveTo>
                    <a:cubicBezTo>
                      <a:pt x="90" y="652"/>
                      <a:pt x="1" y="456"/>
                      <a:pt x="72" y="269"/>
                    </a:cubicBezTo>
                    <a:cubicBezTo>
                      <a:pt x="143" y="90"/>
                      <a:pt x="349" y="1"/>
                      <a:pt x="527" y="72"/>
                    </a:cubicBezTo>
                    <a:cubicBezTo>
                      <a:pt x="705" y="144"/>
                      <a:pt x="795" y="349"/>
                      <a:pt x="723" y="527"/>
                    </a:cubicBezTo>
                    <a:cubicBezTo>
                      <a:pt x="652" y="706"/>
                      <a:pt x="447" y="795"/>
                      <a:pt x="268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>
                <a:off x="1881408" y="1289020"/>
                <a:ext cx="53746" cy="54354"/>
              </a:xfrm>
              <a:custGeom>
                <a:rect b="b" l="l" r="r" t="t"/>
                <a:pathLst>
                  <a:path extrusionOk="0" h="804" w="795">
                    <a:moveTo>
                      <a:pt x="251" y="723"/>
                    </a:moveTo>
                    <a:cubicBezTo>
                      <a:pt x="81" y="643"/>
                      <a:pt x="1" y="429"/>
                      <a:pt x="81" y="259"/>
                    </a:cubicBezTo>
                    <a:cubicBezTo>
                      <a:pt x="162" y="81"/>
                      <a:pt x="367" y="1"/>
                      <a:pt x="545" y="90"/>
                    </a:cubicBezTo>
                    <a:cubicBezTo>
                      <a:pt x="715" y="170"/>
                      <a:pt x="795" y="375"/>
                      <a:pt x="715" y="554"/>
                    </a:cubicBezTo>
                    <a:cubicBezTo>
                      <a:pt x="634" y="723"/>
                      <a:pt x="429" y="804"/>
                      <a:pt x="251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>
                <a:off x="1967063" y="1121361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233" y="696"/>
                    </a:moveTo>
                    <a:cubicBezTo>
                      <a:pt x="63" y="607"/>
                      <a:pt x="1" y="402"/>
                      <a:pt x="99" y="233"/>
                    </a:cubicBezTo>
                    <a:cubicBezTo>
                      <a:pt x="197" y="63"/>
                      <a:pt x="411" y="1"/>
                      <a:pt x="581" y="99"/>
                    </a:cubicBezTo>
                    <a:cubicBezTo>
                      <a:pt x="750" y="188"/>
                      <a:pt x="804" y="402"/>
                      <a:pt x="705" y="563"/>
                    </a:cubicBezTo>
                    <a:cubicBezTo>
                      <a:pt x="616" y="732"/>
                      <a:pt x="402" y="795"/>
                      <a:pt x="233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>
                <a:off x="2064751" y="959110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206" y="697"/>
                    </a:moveTo>
                    <a:cubicBezTo>
                      <a:pt x="46" y="590"/>
                      <a:pt x="1" y="376"/>
                      <a:pt x="99" y="215"/>
                    </a:cubicBezTo>
                    <a:cubicBezTo>
                      <a:pt x="206" y="45"/>
                      <a:pt x="420" y="1"/>
                      <a:pt x="581" y="108"/>
                    </a:cubicBezTo>
                    <a:cubicBezTo>
                      <a:pt x="741" y="215"/>
                      <a:pt x="795" y="429"/>
                      <a:pt x="688" y="590"/>
                    </a:cubicBezTo>
                    <a:cubicBezTo>
                      <a:pt x="590" y="750"/>
                      <a:pt x="367" y="795"/>
                      <a:pt x="206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>
                <a:off x="2171499" y="803552"/>
                <a:ext cx="53138" cy="53746"/>
              </a:xfrm>
              <a:custGeom>
                <a:rect b="b" l="l" r="r" t="t"/>
                <a:pathLst>
                  <a:path extrusionOk="0" h="795" w="786">
                    <a:moveTo>
                      <a:pt x="188" y="678"/>
                    </a:moveTo>
                    <a:cubicBezTo>
                      <a:pt x="37" y="571"/>
                      <a:pt x="1" y="348"/>
                      <a:pt x="117" y="188"/>
                    </a:cubicBezTo>
                    <a:cubicBezTo>
                      <a:pt x="224" y="27"/>
                      <a:pt x="447" y="0"/>
                      <a:pt x="599" y="107"/>
                    </a:cubicBezTo>
                    <a:cubicBezTo>
                      <a:pt x="750" y="223"/>
                      <a:pt x="786" y="446"/>
                      <a:pt x="679" y="607"/>
                    </a:cubicBezTo>
                    <a:cubicBezTo>
                      <a:pt x="563" y="759"/>
                      <a:pt x="349" y="794"/>
                      <a:pt x="188" y="6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>
                <a:off x="2287914" y="655159"/>
                <a:ext cx="53138" cy="52529"/>
              </a:xfrm>
              <a:custGeom>
                <a:rect b="b" l="l" r="r" t="t"/>
                <a:pathLst>
                  <a:path extrusionOk="0" h="777" w="786">
                    <a:moveTo>
                      <a:pt x="170" y="661"/>
                    </a:moveTo>
                    <a:cubicBezTo>
                      <a:pt x="19" y="536"/>
                      <a:pt x="1" y="322"/>
                      <a:pt x="135" y="170"/>
                    </a:cubicBezTo>
                    <a:cubicBezTo>
                      <a:pt x="259" y="27"/>
                      <a:pt x="482" y="1"/>
                      <a:pt x="625" y="134"/>
                    </a:cubicBezTo>
                    <a:cubicBezTo>
                      <a:pt x="777" y="259"/>
                      <a:pt x="786" y="473"/>
                      <a:pt x="661" y="616"/>
                    </a:cubicBezTo>
                    <a:cubicBezTo>
                      <a:pt x="536" y="759"/>
                      <a:pt x="322" y="777"/>
                      <a:pt x="170" y="6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>
                <a:off x="2414605" y="515286"/>
                <a:ext cx="52529" cy="51921"/>
              </a:xfrm>
              <a:custGeom>
                <a:rect b="b" l="l" r="r" t="t"/>
                <a:pathLst>
                  <a:path extrusionOk="0" h="768" w="777">
                    <a:moveTo>
                      <a:pt x="152" y="633"/>
                    </a:moveTo>
                    <a:cubicBezTo>
                      <a:pt x="9" y="509"/>
                      <a:pt x="0" y="285"/>
                      <a:pt x="143" y="143"/>
                    </a:cubicBezTo>
                    <a:cubicBezTo>
                      <a:pt x="277" y="0"/>
                      <a:pt x="491" y="0"/>
                      <a:pt x="634" y="134"/>
                    </a:cubicBezTo>
                    <a:cubicBezTo>
                      <a:pt x="767" y="268"/>
                      <a:pt x="776" y="482"/>
                      <a:pt x="642" y="624"/>
                    </a:cubicBezTo>
                    <a:cubicBezTo>
                      <a:pt x="509" y="758"/>
                      <a:pt x="295" y="767"/>
                      <a:pt x="152" y="6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>
                <a:off x="2549070" y="381969"/>
                <a:ext cx="51921" cy="52529"/>
              </a:xfrm>
              <a:custGeom>
                <a:rect b="b" l="l" r="r" t="t"/>
                <a:pathLst>
                  <a:path extrusionOk="0" h="777" w="768">
                    <a:moveTo>
                      <a:pt x="134" y="634"/>
                    </a:moveTo>
                    <a:cubicBezTo>
                      <a:pt x="1" y="491"/>
                      <a:pt x="9" y="268"/>
                      <a:pt x="152" y="134"/>
                    </a:cubicBezTo>
                    <a:cubicBezTo>
                      <a:pt x="295" y="0"/>
                      <a:pt x="509" y="9"/>
                      <a:pt x="643" y="152"/>
                    </a:cubicBezTo>
                    <a:cubicBezTo>
                      <a:pt x="768" y="295"/>
                      <a:pt x="768" y="518"/>
                      <a:pt x="625" y="652"/>
                    </a:cubicBezTo>
                    <a:cubicBezTo>
                      <a:pt x="491" y="777"/>
                      <a:pt x="268" y="777"/>
                      <a:pt x="134" y="6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>
                <a:off x="2691378" y="258321"/>
                <a:ext cx="53746" cy="52529"/>
              </a:xfrm>
              <a:custGeom>
                <a:rect b="b" l="l" r="r" t="t"/>
                <a:pathLst>
                  <a:path extrusionOk="0" h="777" w="795">
                    <a:moveTo>
                      <a:pt x="126" y="607"/>
                    </a:moveTo>
                    <a:cubicBezTo>
                      <a:pt x="1" y="465"/>
                      <a:pt x="28" y="242"/>
                      <a:pt x="179" y="126"/>
                    </a:cubicBezTo>
                    <a:cubicBezTo>
                      <a:pt x="331" y="1"/>
                      <a:pt x="554" y="27"/>
                      <a:pt x="670" y="179"/>
                    </a:cubicBezTo>
                    <a:cubicBezTo>
                      <a:pt x="795" y="331"/>
                      <a:pt x="768" y="545"/>
                      <a:pt x="616" y="661"/>
                    </a:cubicBezTo>
                    <a:cubicBezTo>
                      <a:pt x="465" y="777"/>
                      <a:pt x="242" y="759"/>
                      <a:pt x="12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>
                <a:off x="2841595" y="143731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116" y="607"/>
                    </a:moveTo>
                    <a:cubicBezTo>
                      <a:pt x="0" y="447"/>
                      <a:pt x="45" y="233"/>
                      <a:pt x="196" y="117"/>
                    </a:cubicBezTo>
                    <a:cubicBezTo>
                      <a:pt x="357" y="1"/>
                      <a:pt x="580" y="45"/>
                      <a:pt x="687" y="197"/>
                    </a:cubicBezTo>
                    <a:cubicBezTo>
                      <a:pt x="794" y="358"/>
                      <a:pt x="759" y="572"/>
                      <a:pt x="607" y="688"/>
                    </a:cubicBezTo>
                    <a:cubicBezTo>
                      <a:pt x="446" y="795"/>
                      <a:pt x="232" y="759"/>
                      <a:pt x="11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>
                <a:off x="2998979" y="38809"/>
                <a:ext cx="53746" cy="54354"/>
              </a:xfrm>
              <a:custGeom>
                <a:rect b="b" l="l" r="r" t="t"/>
                <a:pathLst>
                  <a:path extrusionOk="0" h="804" w="795">
                    <a:moveTo>
                      <a:pt x="108" y="589"/>
                    </a:moveTo>
                    <a:cubicBezTo>
                      <a:pt x="1" y="429"/>
                      <a:pt x="54" y="215"/>
                      <a:pt x="215" y="107"/>
                    </a:cubicBezTo>
                    <a:cubicBezTo>
                      <a:pt x="375" y="0"/>
                      <a:pt x="589" y="54"/>
                      <a:pt x="696" y="215"/>
                    </a:cubicBezTo>
                    <a:cubicBezTo>
                      <a:pt x="795" y="384"/>
                      <a:pt x="741" y="598"/>
                      <a:pt x="580" y="696"/>
                    </a:cubicBezTo>
                    <a:cubicBezTo>
                      <a:pt x="420" y="803"/>
                      <a:pt x="206" y="759"/>
                      <a:pt x="108" y="5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>
                <a:off x="3162447" y="-54689"/>
                <a:ext cx="54354" cy="53138"/>
              </a:xfrm>
              <a:custGeom>
                <a:rect b="b" l="l" r="r" t="t"/>
                <a:pathLst>
                  <a:path extrusionOk="0" h="786" w="804">
                    <a:moveTo>
                      <a:pt x="89" y="554"/>
                    </a:moveTo>
                    <a:cubicBezTo>
                      <a:pt x="0" y="384"/>
                      <a:pt x="63" y="179"/>
                      <a:pt x="241" y="90"/>
                    </a:cubicBezTo>
                    <a:cubicBezTo>
                      <a:pt x="411" y="1"/>
                      <a:pt x="625" y="63"/>
                      <a:pt x="714" y="233"/>
                    </a:cubicBezTo>
                    <a:cubicBezTo>
                      <a:pt x="803" y="402"/>
                      <a:pt x="741" y="616"/>
                      <a:pt x="562" y="705"/>
                    </a:cubicBezTo>
                    <a:cubicBezTo>
                      <a:pt x="393" y="786"/>
                      <a:pt x="188" y="723"/>
                      <a:pt x="89" y="5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>
                <a:off x="3332472" y="-137910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81" y="545"/>
                    </a:moveTo>
                    <a:cubicBezTo>
                      <a:pt x="1" y="366"/>
                      <a:pt x="72" y="161"/>
                      <a:pt x="251" y="81"/>
                    </a:cubicBezTo>
                    <a:cubicBezTo>
                      <a:pt x="429" y="1"/>
                      <a:pt x="634" y="81"/>
                      <a:pt x="715" y="250"/>
                    </a:cubicBezTo>
                    <a:cubicBezTo>
                      <a:pt x="795" y="429"/>
                      <a:pt x="715" y="634"/>
                      <a:pt x="536" y="714"/>
                    </a:cubicBezTo>
                    <a:cubicBezTo>
                      <a:pt x="367" y="795"/>
                      <a:pt x="162" y="714"/>
                      <a:pt x="81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>
                <a:off x="3506825" y="-210855"/>
                <a:ext cx="53138" cy="53746"/>
              </a:xfrm>
              <a:custGeom>
                <a:rect b="b" l="l" r="r" t="t"/>
                <a:pathLst>
                  <a:path extrusionOk="0" h="795" w="786">
                    <a:moveTo>
                      <a:pt x="72" y="526"/>
                    </a:moveTo>
                    <a:cubicBezTo>
                      <a:pt x="0" y="348"/>
                      <a:pt x="89" y="143"/>
                      <a:pt x="277" y="71"/>
                    </a:cubicBezTo>
                    <a:cubicBezTo>
                      <a:pt x="455" y="0"/>
                      <a:pt x="651" y="89"/>
                      <a:pt x="723" y="277"/>
                    </a:cubicBezTo>
                    <a:cubicBezTo>
                      <a:pt x="785" y="455"/>
                      <a:pt x="696" y="660"/>
                      <a:pt x="518" y="723"/>
                    </a:cubicBezTo>
                    <a:cubicBezTo>
                      <a:pt x="339" y="794"/>
                      <a:pt x="143" y="705"/>
                      <a:pt x="72" y="5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>
                <a:off x="3685909" y="-271158"/>
                <a:ext cx="53138" cy="51921"/>
              </a:xfrm>
              <a:custGeom>
                <a:rect b="b" l="l" r="r" t="t"/>
                <a:pathLst>
                  <a:path extrusionOk="0" h="768" w="786">
                    <a:moveTo>
                      <a:pt x="54" y="491"/>
                    </a:moveTo>
                    <a:cubicBezTo>
                      <a:pt x="1" y="303"/>
                      <a:pt x="99" y="107"/>
                      <a:pt x="286" y="54"/>
                    </a:cubicBezTo>
                    <a:cubicBezTo>
                      <a:pt x="474" y="0"/>
                      <a:pt x="670" y="107"/>
                      <a:pt x="723" y="294"/>
                    </a:cubicBezTo>
                    <a:cubicBezTo>
                      <a:pt x="786" y="482"/>
                      <a:pt x="679" y="669"/>
                      <a:pt x="491" y="723"/>
                    </a:cubicBezTo>
                    <a:cubicBezTo>
                      <a:pt x="304" y="767"/>
                      <a:pt x="117" y="669"/>
                      <a:pt x="54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>
                <a:off x="3868644" y="-319428"/>
                <a:ext cx="51921" cy="51921"/>
              </a:xfrm>
              <a:custGeom>
                <a:rect b="b" l="l" r="r" t="t"/>
                <a:pathLst>
                  <a:path extrusionOk="0" h="768" w="768">
                    <a:moveTo>
                      <a:pt x="45" y="464"/>
                    </a:moveTo>
                    <a:cubicBezTo>
                      <a:pt x="1" y="277"/>
                      <a:pt x="117" y="90"/>
                      <a:pt x="304" y="45"/>
                    </a:cubicBezTo>
                    <a:cubicBezTo>
                      <a:pt x="500" y="0"/>
                      <a:pt x="688" y="116"/>
                      <a:pt x="723" y="304"/>
                    </a:cubicBezTo>
                    <a:cubicBezTo>
                      <a:pt x="768" y="491"/>
                      <a:pt x="652" y="678"/>
                      <a:pt x="465" y="723"/>
                    </a:cubicBezTo>
                    <a:cubicBezTo>
                      <a:pt x="277" y="768"/>
                      <a:pt x="90" y="652"/>
                      <a:pt x="45" y="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>
                <a:off x="4054422" y="-356814"/>
                <a:ext cx="50704" cy="51312"/>
              </a:xfrm>
              <a:custGeom>
                <a:rect b="b" l="l" r="r" t="t"/>
                <a:pathLst>
                  <a:path extrusionOk="0" h="759" w="750">
                    <a:moveTo>
                      <a:pt x="36" y="437"/>
                    </a:moveTo>
                    <a:cubicBezTo>
                      <a:pt x="0" y="250"/>
                      <a:pt x="125" y="72"/>
                      <a:pt x="322" y="36"/>
                    </a:cubicBezTo>
                    <a:cubicBezTo>
                      <a:pt x="509" y="0"/>
                      <a:pt x="687" y="125"/>
                      <a:pt x="723" y="321"/>
                    </a:cubicBezTo>
                    <a:cubicBezTo>
                      <a:pt x="750" y="509"/>
                      <a:pt x="625" y="687"/>
                      <a:pt x="438" y="723"/>
                    </a:cubicBezTo>
                    <a:cubicBezTo>
                      <a:pt x="250" y="759"/>
                      <a:pt x="63" y="634"/>
                      <a:pt x="36" y="4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>
                <a:off x="4241957" y="-382165"/>
                <a:ext cx="49554" cy="50163"/>
              </a:xfrm>
              <a:custGeom>
                <a:rect b="b" l="l" r="r" t="t"/>
                <a:pathLst>
                  <a:path extrusionOk="0" h="742" w="733">
                    <a:moveTo>
                      <a:pt x="28" y="411"/>
                    </a:moveTo>
                    <a:cubicBezTo>
                      <a:pt x="1" y="224"/>
                      <a:pt x="144" y="45"/>
                      <a:pt x="331" y="27"/>
                    </a:cubicBezTo>
                    <a:cubicBezTo>
                      <a:pt x="527" y="1"/>
                      <a:pt x="697" y="152"/>
                      <a:pt x="715" y="340"/>
                    </a:cubicBezTo>
                    <a:cubicBezTo>
                      <a:pt x="732" y="536"/>
                      <a:pt x="599" y="696"/>
                      <a:pt x="402" y="714"/>
                    </a:cubicBezTo>
                    <a:cubicBezTo>
                      <a:pt x="215" y="741"/>
                      <a:pt x="45" y="607"/>
                      <a:pt x="28" y="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>
                <a:off x="4431385" y="-394199"/>
                <a:ext cx="48270" cy="48270"/>
              </a:xfrm>
              <a:custGeom>
                <a:rect b="b" l="l" r="r" t="t"/>
                <a:pathLst>
                  <a:path extrusionOk="0" h="714" w="714">
                    <a:moveTo>
                      <a:pt x="9" y="366"/>
                    </a:moveTo>
                    <a:cubicBezTo>
                      <a:pt x="0" y="170"/>
                      <a:pt x="152" y="18"/>
                      <a:pt x="339" y="9"/>
                    </a:cubicBezTo>
                    <a:cubicBezTo>
                      <a:pt x="535" y="0"/>
                      <a:pt x="696" y="152"/>
                      <a:pt x="705" y="348"/>
                    </a:cubicBezTo>
                    <a:cubicBezTo>
                      <a:pt x="714" y="544"/>
                      <a:pt x="562" y="696"/>
                      <a:pt x="366" y="705"/>
                    </a:cubicBezTo>
                    <a:cubicBezTo>
                      <a:pt x="179" y="714"/>
                      <a:pt x="18" y="562"/>
                      <a:pt x="9" y="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>
                <a:off x="4620745" y="-395416"/>
                <a:ext cx="47729" cy="48270"/>
              </a:xfrm>
              <a:custGeom>
                <a:rect b="b" l="l" r="r" t="t"/>
                <a:pathLst>
                  <a:path extrusionOk="0" h="714" w="706">
                    <a:moveTo>
                      <a:pt x="0" y="348"/>
                    </a:moveTo>
                    <a:cubicBezTo>
                      <a:pt x="0" y="152"/>
                      <a:pt x="161" y="0"/>
                      <a:pt x="357" y="9"/>
                    </a:cubicBezTo>
                    <a:cubicBezTo>
                      <a:pt x="553" y="18"/>
                      <a:pt x="705" y="170"/>
                      <a:pt x="696" y="366"/>
                    </a:cubicBezTo>
                    <a:cubicBezTo>
                      <a:pt x="687" y="562"/>
                      <a:pt x="536" y="714"/>
                      <a:pt x="339" y="705"/>
                    </a:cubicBezTo>
                    <a:cubicBezTo>
                      <a:pt x="152" y="696"/>
                      <a:pt x="0" y="544"/>
                      <a:pt x="0" y="3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>
                <a:off x="4808280" y="-385748"/>
                <a:ext cx="49554" cy="48878"/>
              </a:xfrm>
              <a:custGeom>
                <a:rect b="b" l="l" r="r" t="t"/>
                <a:pathLst>
                  <a:path extrusionOk="0" h="723" w="733">
                    <a:moveTo>
                      <a:pt x="19" y="339"/>
                    </a:moveTo>
                    <a:cubicBezTo>
                      <a:pt x="28" y="152"/>
                      <a:pt x="197" y="0"/>
                      <a:pt x="393" y="18"/>
                    </a:cubicBezTo>
                    <a:cubicBezTo>
                      <a:pt x="590" y="36"/>
                      <a:pt x="732" y="205"/>
                      <a:pt x="714" y="393"/>
                    </a:cubicBezTo>
                    <a:cubicBezTo>
                      <a:pt x="697" y="580"/>
                      <a:pt x="527" y="723"/>
                      <a:pt x="331" y="714"/>
                    </a:cubicBezTo>
                    <a:cubicBezTo>
                      <a:pt x="143" y="696"/>
                      <a:pt x="1" y="535"/>
                      <a:pt x="19" y="3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>
                <a:off x="4995275" y="-364047"/>
                <a:ext cx="50704" cy="50095"/>
              </a:xfrm>
              <a:custGeom>
                <a:rect b="b" l="l" r="r" t="t"/>
                <a:pathLst>
                  <a:path extrusionOk="0" h="741" w="750">
                    <a:moveTo>
                      <a:pt x="27" y="321"/>
                    </a:moveTo>
                    <a:cubicBezTo>
                      <a:pt x="54" y="134"/>
                      <a:pt x="232" y="0"/>
                      <a:pt x="428" y="18"/>
                    </a:cubicBezTo>
                    <a:cubicBezTo>
                      <a:pt x="616" y="54"/>
                      <a:pt x="750" y="241"/>
                      <a:pt x="714" y="428"/>
                    </a:cubicBezTo>
                    <a:cubicBezTo>
                      <a:pt x="687" y="616"/>
                      <a:pt x="509" y="741"/>
                      <a:pt x="321" y="714"/>
                    </a:cubicBezTo>
                    <a:cubicBezTo>
                      <a:pt x="134" y="687"/>
                      <a:pt x="0" y="509"/>
                      <a:pt x="27" y="3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>
                <a:off x="5180444" y="-330313"/>
                <a:ext cx="51921" cy="51921"/>
              </a:xfrm>
              <a:custGeom>
                <a:rect b="b" l="l" r="r" t="t"/>
                <a:pathLst>
                  <a:path extrusionOk="0" h="768" w="768">
                    <a:moveTo>
                      <a:pt x="36" y="304"/>
                    </a:moveTo>
                    <a:cubicBezTo>
                      <a:pt x="80" y="117"/>
                      <a:pt x="268" y="1"/>
                      <a:pt x="455" y="45"/>
                    </a:cubicBezTo>
                    <a:cubicBezTo>
                      <a:pt x="642" y="90"/>
                      <a:pt x="767" y="277"/>
                      <a:pt x="723" y="465"/>
                    </a:cubicBezTo>
                    <a:cubicBezTo>
                      <a:pt x="678" y="652"/>
                      <a:pt x="491" y="768"/>
                      <a:pt x="303" y="723"/>
                    </a:cubicBezTo>
                    <a:cubicBezTo>
                      <a:pt x="116" y="679"/>
                      <a:pt x="0" y="491"/>
                      <a:pt x="36" y="3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>
                <a:off x="5363179" y="-283868"/>
                <a:ext cx="52529" cy="52529"/>
              </a:xfrm>
              <a:custGeom>
                <a:rect b="b" l="l" r="r" t="t"/>
                <a:pathLst>
                  <a:path extrusionOk="0" h="777" w="777">
                    <a:moveTo>
                      <a:pt x="45" y="295"/>
                    </a:moveTo>
                    <a:cubicBezTo>
                      <a:pt x="98" y="108"/>
                      <a:pt x="295" y="1"/>
                      <a:pt x="482" y="54"/>
                    </a:cubicBezTo>
                    <a:cubicBezTo>
                      <a:pt x="669" y="108"/>
                      <a:pt x="776" y="295"/>
                      <a:pt x="723" y="482"/>
                    </a:cubicBezTo>
                    <a:cubicBezTo>
                      <a:pt x="669" y="670"/>
                      <a:pt x="473" y="777"/>
                      <a:pt x="286" y="723"/>
                    </a:cubicBezTo>
                    <a:cubicBezTo>
                      <a:pt x="107" y="670"/>
                      <a:pt x="0" y="474"/>
                      <a:pt x="45" y="2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>
                <a:off x="5542263" y="-226539"/>
                <a:ext cx="53746" cy="52529"/>
              </a:xfrm>
              <a:custGeom>
                <a:rect b="b" l="l" r="r" t="t"/>
                <a:pathLst>
                  <a:path extrusionOk="0" h="777" w="795">
                    <a:moveTo>
                      <a:pt x="63" y="277"/>
                    </a:moveTo>
                    <a:cubicBezTo>
                      <a:pt x="126" y="98"/>
                      <a:pt x="331" y="0"/>
                      <a:pt x="518" y="63"/>
                    </a:cubicBezTo>
                    <a:cubicBezTo>
                      <a:pt x="697" y="125"/>
                      <a:pt x="795" y="321"/>
                      <a:pt x="723" y="509"/>
                    </a:cubicBezTo>
                    <a:cubicBezTo>
                      <a:pt x="661" y="687"/>
                      <a:pt x="465" y="776"/>
                      <a:pt x="277" y="714"/>
                    </a:cubicBezTo>
                    <a:cubicBezTo>
                      <a:pt x="99" y="660"/>
                      <a:pt x="1" y="455"/>
                      <a:pt x="63" y="2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>
                <a:off x="5717765" y="-157786"/>
                <a:ext cx="53746" cy="54354"/>
              </a:xfrm>
              <a:custGeom>
                <a:rect b="b" l="l" r="r" t="t"/>
                <a:pathLst>
                  <a:path extrusionOk="0" h="804" w="795">
                    <a:moveTo>
                      <a:pt x="81" y="259"/>
                    </a:moveTo>
                    <a:cubicBezTo>
                      <a:pt x="152" y="80"/>
                      <a:pt x="358" y="0"/>
                      <a:pt x="536" y="80"/>
                    </a:cubicBezTo>
                    <a:cubicBezTo>
                      <a:pt x="714" y="161"/>
                      <a:pt x="795" y="375"/>
                      <a:pt x="714" y="544"/>
                    </a:cubicBezTo>
                    <a:cubicBezTo>
                      <a:pt x="634" y="723"/>
                      <a:pt x="429" y="803"/>
                      <a:pt x="259" y="723"/>
                    </a:cubicBezTo>
                    <a:cubicBezTo>
                      <a:pt x="81" y="642"/>
                      <a:pt x="1" y="437"/>
                      <a:pt x="81" y="2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>
                <a:off x="5888466" y="-76390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90" y="241"/>
                    </a:moveTo>
                    <a:cubicBezTo>
                      <a:pt x="170" y="63"/>
                      <a:pt x="384" y="1"/>
                      <a:pt x="553" y="90"/>
                    </a:cubicBezTo>
                    <a:cubicBezTo>
                      <a:pt x="732" y="179"/>
                      <a:pt x="794" y="384"/>
                      <a:pt x="705" y="554"/>
                    </a:cubicBezTo>
                    <a:cubicBezTo>
                      <a:pt x="616" y="723"/>
                      <a:pt x="411" y="794"/>
                      <a:pt x="241" y="705"/>
                    </a:cubicBezTo>
                    <a:cubicBezTo>
                      <a:pt x="72" y="616"/>
                      <a:pt x="0" y="411"/>
                      <a:pt x="90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>
                <a:off x="6053692" y="14674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99" y="224"/>
                    </a:moveTo>
                    <a:cubicBezTo>
                      <a:pt x="197" y="54"/>
                      <a:pt x="411" y="1"/>
                      <a:pt x="581" y="99"/>
                    </a:cubicBezTo>
                    <a:cubicBezTo>
                      <a:pt x="750" y="197"/>
                      <a:pt x="804" y="411"/>
                      <a:pt x="705" y="572"/>
                    </a:cubicBezTo>
                    <a:cubicBezTo>
                      <a:pt x="598" y="741"/>
                      <a:pt x="384" y="795"/>
                      <a:pt x="224" y="696"/>
                    </a:cubicBezTo>
                    <a:cubicBezTo>
                      <a:pt x="54" y="598"/>
                      <a:pt x="1" y="393"/>
                      <a:pt x="99" y="2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>
                <a:off x="6212901" y="116621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108" y="196"/>
                    </a:moveTo>
                    <a:cubicBezTo>
                      <a:pt x="224" y="36"/>
                      <a:pt x="438" y="0"/>
                      <a:pt x="590" y="107"/>
                    </a:cubicBezTo>
                    <a:cubicBezTo>
                      <a:pt x="750" y="223"/>
                      <a:pt x="795" y="446"/>
                      <a:pt x="679" y="598"/>
                    </a:cubicBezTo>
                    <a:cubicBezTo>
                      <a:pt x="572" y="759"/>
                      <a:pt x="358" y="794"/>
                      <a:pt x="197" y="687"/>
                    </a:cubicBezTo>
                    <a:cubicBezTo>
                      <a:pt x="45" y="571"/>
                      <a:pt x="1" y="357"/>
                      <a:pt x="108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>
                <a:off x="6364876" y="228777"/>
                <a:ext cx="53746" cy="53138"/>
              </a:xfrm>
              <a:custGeom>
                <a:rect b="b" l="l" r="r" t="t"/>
                <a:pathLst>
                  <a:path extrusionOk="0" h="786" w="795">
                    <a:moveTo>
                      <a:pt x="126" y="179"/>
                    </a:moveTo>
                    <a:cubicBezTo>
                      <a:pt x="242" y="27"/>
                      <a:pt x="456" y="1"/>
                      <a:pt x="608" y="125"/>
                    </a:cubicBezTo>
                    <a:cubicBezTo>
                      <a:pt x="768" y="241"/>
                      <a:pt x="795" y="464"/>
                      <a:pt x="670" y="616"/>
                    </a:cubicBezTo>
                    <a:cubicBezTo>
                      <a:pt x="554" y="768"/>
                      <a:pt x="331" y="786"/>
                      <a:pt x="179" y="670"/>
                    </a:cubicBezTo>
                    <a:cubicBezTo>
                      <a:pt x="28" y="554"/>
                      <a:pt x="1" y="331"/>
                      <a:pt x="126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>
                <a:off x="6510226" y="350601"/>
                <a:ext cx="53138" cy="51921"/>
              </a:xfrm>
              <a:custGeom>
                <a:rect b="b" l="l" r="r" t="t"/>
                <a:pathLst>
                  <a:path extrusionOk="0" h="768" w="786">
                    <a:moveTo>
                      <a:pt x="126" y="161"/>
                    </a:moveTo>
                    <a:cubicBezTo>
                      <a:pt x="251" y="9"/>
                      <a:pt x="474" y="1"/>
                      <a:pt x="625" y="125"/>
                    </a:cubicBezTo>
                    <a:cubicBezTo>
                      <a:pt x="768" y="259"/>
                      <a:pt x="786" y="473"/>
                      <a:pt x="652" y="616"/>
                    </a:cubicBezTo>
                    <a:cubicBezTo>
                      <a:pt x="527" y="759"/>
                      <a:pt x="304" y="768"/>
                      <a:pt x="162" y="643"/>
                    </a:cubicBezTo>
                    <a:cubicBezTo>
                      <a:pt x="10" y="518"/>
                      <a:pt x="1" y="304"/>
                      <a:pt x="126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>
                <a:off x="6775033" y="619599"/>
                <a:ext cx="52529" cy="52529"/>
              </a:xfrm>
              <a:custGeom>
                <a:rect b="b" l="l" r="r" t="t"/>
                <a:pathLst>
                  <a:path extrusionOk="0" h="777" w="777">
                    <a:moveTo>
                      <a:pt x="161" y="125"/>
                    </a:moveTo>
                    <a:cubicBezTo>
                      <a:pt x="304" y="0"/>
                      <a:pt x="527" y="18"/>
                      <a:pt x="652" y="161"/>
                    </a:cubicBezTo>
                    <a:cubicBezTo>
                      <a:pt x="776" y="313"/>
                      <a:pt x="759" y="536"/>
                      <a:pt x="616" y="660"/>
                    </a:cubicBezTo>
                    <a:cubicBezTo>
                      <a:pt x="473" y="776"/>
                      <a:pt x="250" y="768"/>
                      <a:pt x="125" y="616"/>
                    </a:cubicBezTo>
                    <a:cubicBezTo>
                      <a:pt x="0" y="473"/>
                      <a:pt x="18" y="259"/>
                      <a:pt x="161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>
                <a:off x="6893814" y="766166"/>
                <a:ext cx="53746" cy="52529"/>
              </a:xfrm>
              <a:custGeom>
                <a:rect b="b" l="l" r="r" t="t"/>
                <a:pathLst>
                  <a:path extrusionOk="0" h="777" w="795">
                    <a:moveTo>
                      <a:pt x="179" y="116"/>
                    </a:moveTo>
                    <a:cubicBezTo>
                      <a:pt x="331" y="0"/>
                      <a:pt x="554" y="27"/>
                      <a:pt x="670" y="179"/>
                    </a:cubicBezTo>
                    <a:cubicBezTo>
                      <a:pt x="795" y="330"/>
                      <a:pt x="768" y="553"/>
                      <a:pt x="607" y="660"/>
                    </a:cubicBezTo>
                    <a:cubicBezTo>
                      <a:pt x="456" y="776"/>
                      <a:pt x="233" y="750"/>
                      <a:pt x="117" y="598"/>
                    </a:cubicBezTo>
                    <a:cubicBezTo>
                      <a:pt x="1" y="446"/>
                      <a:pt x="27" y="232"/>
                      <a:pt x="179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>
                <a:off x="7003604" y="919358"/>
                <a:ext cx="53138" cy="54287"/>
              </a:xfrm>
              <a:custGeom>
                <a:rect b="b" l="l" r="r" t="t"/>
                <a:pathLst>
                  <a:path extrusionOk="0" h="803" w="786">
                    <a:moveTo>
                      <a:pt x="197" y="107"/>
                    </a:moveTo>
                    <a:cubicBezTo>
                      <a:pt x="357" y="0"/>
                      <a:pt x="571" y="45"/>
                      <a:pt x="678" y="205"/>
                    </a:cubicBezTo>
                    <a:cubicBezTo>
                      <a:pt x="785" y="375"/>
                      <a:pt x="741" y="589"/>
                      <a:pt x="580" y="696"/>
                    </a:cubicBezTo>
                    <a:cubicBezTo>
                      <a:pt x="420" y="803"/>
                      <a:pt x="206" y="758"/>
                      <a:pt x="98" y="598"/>
                    </a:cubicBezTo>
                    <a:cubicBezTo>
                      <a:pt x="0" y="428"/>
                      <a:pt x="45" y="214"/>
                      <a:pt x="197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>
                <a:off x="7101901" y="1080325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224" y="99"/>
                    </a:moveTo>
                    <a:cubicBezTo>
                      <a:pt x="393" y="1"/>
                      <a:pt x="607" y="55"/>
                      <a:pt x="705" y="224"/>
                    </a:cubicBezTo>
                    <a:cubicBezTo>
                      <a:pt x="803" y="394"/>
                      <a:pt x="741" y="608"/>
                      <a:pt x="571" y="706"/>
                    </a:cubicBezTo>
                    <a:cubicBezTo>
                      <a:pt x="411" y="795"/>
                      <a:pt x="197" y="741"/>
                      <a:pt x="99" y="572"/>
                    </a:cubicBezTo>
                    <a:cubicBezTo>
                      <a:pt x="0" y="402"/>
                      <a:pt x="63" y="197"/>
                      <a:pt x="224" y="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>
                <a:off x="7191139" y="1246835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242" y="89"/>
                    </a:moveTo>
                    <a:cubicBezTo>
                      <a:pt x="411" y="0"/>
                      <a:pt x="625" y="72"/>
                      <a:pt x="714" y="241"/>
                    </a:cubicBezTo>
                    <a:cubicBezTo>
                      <a:pt x="804" y="419"/>
                      <a:pt x="732" y="625"/>
                      <a:pt x="563" y="714"/>
                    </a:cubicBezTo>
                    <a:cubicBezTo>
                      <a:pt x="384" y="794"/>
                      <a:pt x="170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>
                <a:off x="7269560" y="1418686"/>
                <a:ext cx="53138" cy="53746"/>
              </a:xfrm>
              <a:custGeom>
                <a:rect b="b" l="l" r="r" t="t"/>
                <a:pathLst>
                  <a:path extrusionOk="0" h="795" w="786">
                    <a:moveTo>
                      <a:pt x="259" y="81"/>
                    </a:moveTo>
                    <a:cubicBezTo>
                      <a:pt x="438" y="1"/>
                      <a:pt x="643" y="90"/>
                      <a:pt x="714" y="268"/>
                    </a:cubicBezTo>
                    <a:cubicBezTo>
                      <a:pt x="786" y="447"/>
                      <a:pt x="696" y="652"/>
                      <a:pt x="518" y="723"/>
                    </a:cubicBezTo>
                    <a:cubicBezTo>
                      <a:pt x="340" y="795"/>
                      <a:pt x="143" y="714"/>
                      <a:pt x="72" y="536"/>
                    </a:cubicBezTo>
                    <a:cubicBezTo>
                      <a:pt x="1" y="357"/>
                      <a:pt x="90" y="152"/>
                      <a:pt x="259" y="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8"/>
              <p:cNvSpPr/>
              <p:nvPr/>
            </p:nvSpPr>
            <p:spPr>
              <a:xfrm>
                <a:off x="7335880" y="1596012"/>
                <a:ext cx="53138" cy="53138"/>
              </a:xfrm>
              <a:custGeom>
                <a:rect b="b" l="l" r="r" t="t"/>
                <a:pathLst>
                  <a:path extrusionOk="0" h="786" w="786">
                    <a:moveTo>
                      <a:pt x="277" y="63"/>
                    </a:moveTo>
                    <a:cubicBezTo>
                      <a:pt x="465" y="0"/>
                      <a:pt x="661" y="99"/>
                      <a:pt x="723" y="286"/>
                    </a:cubicBezTo>
                    <a:cubicBezTo>
                      <a:pt x="786" y="464"/>
                      <a:pt x="688" y="670"/>
                      <a:pt x="500" y="723"/>
                    </a:cubicBezTo>
                    <a:cubicBezTo>
                      <a:pt x="322" y="785"/>
                      <a:pt x="126" y="687"/>
                      <a:pt x="63" y="509"/>
                    </a:cubicBezTo>
                    <a:cubicBezTo>
                      <a:pt x="1" y="322"/>
                      <a:pt x="99" y="125"/>
                      <a:pt x="277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8"/>
              <p:cNvSpPr/>
              <p:nvPr/>
            </p:nvSpPr>
            <p:spPr>
              <a:xfrm>
                <a:off x="7391384" y="1776922"/>
                <a:ext cx="52529" cy="52529"/>
              </a:xfrm>
              <a:custGeom>
                <a:rect b="b" l="l" r="r" t="t"/>
                <a:pathLst>
                  <a:path extrusionOk="0" h="777" w="777">
                    <a:moveTo>
                      <a:pt x="295" y="54"/>
                    </a:moveTo>
                    <a:cubicBezTo>
                      <a:pt x="482" y="1"/>
                      <a:pt x="670" y="108"/>
                      <a:pt x="723" y="295"/>
                    </a:cubicBezTo>
                    <a:cubicBezTo>
                      <a:pt x="777" y="482"/>
                      <a:pt x="670" y="679"/>
                      <a:pt x="482" y="723"/>
                    </a:cubicBezTo>
                    <a:cubicBezTo>
                      <a:pt x="295" y="777"/>
                      <a:pt x="108" y="661"/>
                      <a:pt x="54" y="482"/>
                    </a:cubicBezTo>
                    <a:cubicBezTo>
                      <a:pt x="1" y="295"/>
                      <a:pt x="108" y="108"/>
                      <a:pt x="295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8"/>
              <p:cNvSpPr/>
              <p:nvPr/>
            </p:nvSpPr>
            <p:spPr>
              <a:xfrm>
                <a:off x="7436003" y="1961483"/>
                <a:ext cx="50771" cy="51312"/>
              </a:xfrm>
              <a:custGeom>
                <a:rect b="b" l="l" r="r" t="t"/>
                <a:pathLst>
                  <a:path extrusionOk="0" h="759" w="751">
                    <a:moveTo>
                      <a:pt x="304" y="36"/>
                    </a:moveTo>
                    <a:cubicBezTo>
                      <a:pt x="491" y="1"/>
                      <a:pt x="688" y="117"/>
                      <a:pt x="714" y="313"/>
                    </a:cubicBezTo>
                    <a:cubicBezTo>
                      <a:pt x="750" y="500"/>
                      <a:pt x="625" y="687"/>
                      <a:pt x="438" y="723"/>
                    </a:cubicBezTo>
                    <a:cubicBezTo>
                      <a:pt x="251" y="759"/>
                      <a:pt x="72" y="634"/>
                      <a:pt x="36" y="447"/>
                    </a:cubicBezTo>
                    <a:cubicBezTo>
                      <a:pt x="1" y="259"/>
                      <a:pt x="117" y="72"/>
                      <a:pt x="30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8"/>
              <p:cNvSpPr/>
              <p:nvPr/>
            </p:nvSpPr>
            <p:spPr>
              <a:xfrm>
                <a:off x="7467371" y="2147869"/>
                <a:ext cx="50163" cy="50704"/>
              </a:xfrm>
              <a:custGeom>
                <a:rect b="b" l="l" r="r" t="t"/>
                <a:pathLst>
                  <a:path extrusionOk="0" h="750" w="742">
                    <a:moveTo>
                      <a:pt x="322" y="27"/>
                    </a:moveTo>
                    <a:cubicBezTo>
                      <a:pt x="518" y="0"/>
                      <a:pt x="688" y="134"/>
                      <a:pt x="714" y="330"/>
                    </a:cubicBezTo>
                    <a:cubicBezTo>
                      <a:pt x="741" y="526"/>
                      <a:pt x="607" y="696"/>
                      <a:pt x="411" y="723"/>
                    </a:cubicBezTo>
                    <a:cubicBezTo>
                      <a:pt x="224" y="750"/>
                      <a:pt x="45" y="616"/>
                      <a:pt x="27" y="419"/>
                    </a:cubicBezTo>
                    <a:cubicBezTo>
                      <a:pt x="1" y="232"/>
                      <a:pt x="134" y="54"/>
                      <a:pt x="322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8"/>
              <p:cNvSpPr/>
              <p:nvPr/>
            </p:nvSpPr>
            <p:spPr>
              <a:xfrm>
                <a:off x="7487315" y="2336621"/>
                <a:ext cx="48878" cy="48946"/>
              </a:xfrm>
              <a:custGeom>
                <a:rect b="b" l="l" r="r" t="t"/>
                <a:pathLst>
                  <a:path extrusionOk="0" h="724" w="723">
                    <a:moveTo>
                      <a:pt x="330" y="18"/>
                    </a:moveTo>
                    <a:cubicBezTo>
                      <a:pt x="526" y="0"/>
                      <a:pt x="696" y="143"/>
                      <a:pt x="705" y="339"/>
                    </a:cubicBezTo>
                    <a:cubicBezTo>
                      <a:pt x="723" y="536"/>
                      <a:pt x="580" y="696"/>
                      <a:pt x="384" y="714"/>
                    </a:cubicBezTo>
                    <a:cubicBezTo>
                      <a:pt x="196" y="723"/>
                      <a:pt x="27" y="580"/>
                      <a:pt x="9" y="393"/>
                    </a:cubicBezTo>
                    <a:cubicBezTo>
                      <a:pt x="0" y="197"/>
                      <a:pt x="143" y="27"/>
                      <a:pt x="330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8"/>
              <p:cNvSpPr/>
              <p:nvPr/>
            </p:nvSpPr>
            <p:spPr>
              <a:xfrm>
                <a:off x="7495698" y="2525981"/>
                <a:ext cx="47729" cy="47729"/>
              </a:xfrm>
              <a:custGeom>
                <a:rect b="b" l="l" r="r" t="t"/>
                <a:pathLst>
                  <a:path extrusionOk="0" h="706" w="706">
                    <a:moveTo>
                      <a:pt x="340" y="10"/>
                    </a:moveTo>
                    <a:cubicBezTo>
                      <a:pt x="536" y="1"/>
                      <a:pt x="697" y="161"/>
                      <a:pt x="697" y="349"/>
                    </a:cubicBezTo>
                    <a:cubicBezTo>
                      <a:pt x="706" y="545"/>
                      <a:pt x="554" y="705"/>
                      <a:pt x="358" y="705"/>
                    </a:cubicBezTo>
                    <a:cubicBezTo>
                      <a:pt x="170" y="705"/>
                      <a:pt x="10" y="545"/>
                      <a:pt x="1" y="357"/>
                    </a:cubicBezTo>
                    <a:cubicBezTo>
                      <a:pt x="1" y="170"/>
                      <a:pt x="153" y="10"/>
                      <a:pt x="34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7490898" y="2714733"/>
                <a:ext cx="48946" cy="48338"/>
              </a:xfrm>
              <a:custGeom>
                <a:rect b="b" l="l" r="r" t="t"/>
                <a:pathLst>
                  <a:path extrusionOk="0" h="715" w="724">
                    <a:moveTo>
                      <a:pt x="375" y="10"/>
                    </a:moveTo>
                    <a:cubicBezTo>
                      <a:pt x="572" y="19"/>
                      <a:pt x="723" y="179"/>
                      <a:pt x="705" y="376"/>
                    </a:cubicBezTo>
                    <a:cubicBezTo>
                      <a:pt x="696" y="572"/>
                      <a:pt x="527" y="715"/>
                      <a:pt x="331" y="706"/>
                    </a:cubicBezTo>
                    <a:cubicBezTo>
                      <a:pt x="143" y="688"/>
                      <a:pt x="1" y="527"/>
                      <a:pt x="9" y="340"/>
                    </a:cubicBezTo>
                    <a:cubicBezTo>
                      <a:pt x="27" y="144"/>
                      <a:pt x="188" y="1"/>
                      <a:pt x="375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7473388" y="2901727"/>
                <a:ext cx="50163" cy="50095"/>
              </a:xfrm>
              <a:custGeom>
                <a:rect b="b" l="l" r="r" t="t"/>
                <a:pathLst>
                  <a:path extrusionOk="0" h="741" w="742">
                    <a:moveTo>
                      <a:pt x="411" y="27"/>
                    </a:moveTo>
                    <a:cubicBezTo>
                      <a:pt x="607" y="45"/>
                      <a:pt x="741" y="223"/>
                      <a:pt x="715" y="411"/>
                    </a:cubicBezTo>
                    <a:cubicBezTo>
                      <a:pt x="688" y="607"/>
                      <a:pt x="518" y="741"/>
                      <a:pt x="322" y="714"/>
                    </a:cubicBezTo>
                    <a:cubicBezTo>
                      <a:pt x="135" y="696"/>
                      <a:pt x="1" y="518"/>
                      <a:pt x="19" y="330"/>
                    </a:cubicBezTo>
                    <a:cubicBezTo>
                      <a:pt x="45" y="143"/>
                      <a:pt x="224" y="0"/>
                      <a:pt x="411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7444453" y="3088046"/>
                <a:ext cx="50771" cy="51380"/>
              </a:xfrm>
              <a:custGeom>
                <a:rect b="b" l="l" r="r" t="t"/>
                <a:pathLst>
                  <a:path extrusionOk="0" h="760" w="751">
                    <a:moveTo>
                      <a:pt x="438" y="37"/>
                    </a:moveTo>
                    <a:cubicBezTo>
                      <a:pt x="625" y="63"/>
                      <a:pt x="750" y="251"/>
                      <a:pt x="714" y="438"/>
                    </a:cubicBezTo>
                    <a:cubicBezTo>
                      <a:pt x="688" y="634"/>
                      <a:pt x="500" y="759"/>
                      <a:pt x="313" y="724"/>
                    </a:cubicBezTo>
                    <a:cubicBezTo>
                      <a:pt x="126" y="688"/>
                      <a:pt x="1" y="501"/>
                      <a:pt x="36" y="313"/>
                    </a:cubicBezTo>
                    <a:cubicBezTo>
                      <a:pt x="63" y="126"/>
                      <a:pt x="250" y="1"/>
                      <a:pt x="4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7404634" y="3271998"/>
                <a:ext cx="51380" cy="52529"/>
              </a:xfrm>
              <a:custGeom>
                <a:rect b="b" l="l" r="r" t="t"/>
                <a:pathLst>
                  <a:path extrusionOk="0" h="777" w="760">
                    <a:moveTo>
                      <a:pt x="456" y="45"/>
                    </a:moveTo>
                    <a:cubicBezTo>
                      <a:pt x="643" y="90"/>
                      <a:pt x="759" y="286"/>
                      <a:pt x="715" y="474"/>
                    </a:cubicBezTo>
                    <a:cubicBezTo>
                      <a:pt x="670" y="661"/>
                      <a:pt x="474" y="777"/>
                      <a:pt x="286" y="723"/>
                    </a:cubicBezTo>
                    <a:cubicBezTo>
                      <a:pt x="99" y="679"/>
                      <a:pt x="1" y="492"/>
                      <a:pt x="37" y="304"/>
                    </a:cubicBezTo>
                    <a:cubicBezTo>
                      <a:pt x="81" y="117"/>
                      <a:pt x="268" y="1"/>
                      <a:pt x="456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7350956" y="3453584"/>
                <a:ext cx="53138" cy="52529"/>
              </a:xfrm>
              <a:custGeom>
                <a:rect b="b" l="l" r="r" t="t"/>
                <a:pathLst>
                  <a:path extrusionOk="0" h="777" w="786">
                    <a:moveTo>
                      <a:pt x="500" y="54"/>
                    </a:moveTo>
                    <a:cubicBezTo>
                      <a:pt x="688" y="116"/>
                      <a:pt x="786" y="312"/>
                      <a:pt x="723" y="491"/>
                    </a:cubicBezTo>
                    <a:cubicBezTo>
                      <a:pt x="661" y="678"/>
                      <a:pt x="465" y="776"/>
                      <a:pt x="277" y="714"/>
                    </a:cubicBezTo>
                    <a:cubicBezTo>
                      <a:pt x="99" y="651"/>
                      <a:pt x="1" y="464"/>
                      <a:pt x="63" y="277"/>
                    </a:cubicBezTo>
                    <a:cubicBezTo>
                      <a:pt x="126" y="98"/>
                      <a:pt x="322" y="0"/>
                      <a:pt x="500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8"/>
              <p:cNvSpPr/>
              <p:nvPr/>
            </p:nvSpPr>
            <p:spPr>
              <a:xfrm>
                <a:off x="7287070" y="3630843"/>
                <a:ext cx="53138" cy="53138"/>
              </a:xfrm>
              <a:custGeom>
                <a:rect b="b" l="l" r="r" t="t"/>
                <a:pathLst>
                  <a:path extrusionOk="0" h="786" w="786">
                    <a:moveTo>
                      <a:pt x="518" y="63"/>
                    </a:moveTo>
                    <a:cubicBezTo>
                      <a:pt x="696" y="135"/>
                      <a:pt x="785" y="340"/>
                      <a:pt x="714" y="518"/>
                    </a:cubicBezTo>
                    <a:cubicBezTo>
                      <a:pt x="643" y="697"/>
                      <a:pt x="437" y="786"/>
                      <a:pt x="259" y="715"/>
                    </a:cubicBezTo>
                    <a:cubicBezTo>
                      <a:pt x="81" y="643"/>
                      <a:pt x="0" y="438"/>
                      <a:pt x="63" y="260"/>
                    </a:cubicBezTo>
                    <a:cubicBezTo>
                      <a:pt x="134" y="90"/>
                      <a:pt x="339" y="1"/>
                      <a:pt x="518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8"/>
              <p:cNvSpPr/>
              <p:nvPr/>
            </p:nvSpPr>
            <p:spPr>
              <a:xfrm>
                <a:off x="7212299" y="3803978"/>
                <a:ext cx="53138" cy="54354"/>
              </a:xfrm>
              <a:custGeom>
                <a:rect b="b" l="l" r="r" t="t"/>
                <a:pathLst>
                  <a:path extrusionOk="0" h="804" w="786">
                    <a:moveTo>
                      <a:pt x="535" y="80"/>
                    </a:moveTo>
                    <a:cubicBezTo>
                      <a:pt x="705" y="161"/>
                      <a:pt x="785" y="366"/>
                      <a:pt x="705" y="544"/>
                    </a:cubicBezTo>
                    <a:cubicBezTo>
                      <a:pt x="625" y="723"/>
                      <a:pt x="419" y="803"/>
                      <a:pt x="250" y="714"/>
                    </a:cubicBezTo>
                    <a:cubicBezTo>
                      <a:pt x="71" y="634"/>
                      <a:pt x="0" y="419"/>
                      <a:pt x="71" y="250"/>
                    </a:cubicBezTo>
                    <a:cubicBezTo>
                      <a:pt x="152" y="72"/>
                      <a:pt x="357" y="0"/>
                      <a:pt x="535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8"/>
              <p:cNvSpPr/>
              <p:nvPr/>
            </p:nvSpPr>
            <p:spPr>
              <a:xfrm>
                <a:off x="7125427" y="3972246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571" y="89"/>
                    </a:moveTo>
                    <a:cubicBezTo>
                      <a:pt x="741" y="179"/>
                      <a:pt x="803" y="393"/>
                      <a:pt x="705" y="562"/>
                    </a:cubicBezTo>
                    <a:cubicBezTo>
                      <a:pt x="607" y="732"/>
                      <a:pt x="393" y="794"/>
                      <a:pt x="223" y="696"/>
                    </a:cubicBezTo>
                    <a:cubicBezTo>
                      <a:pt x="63" y="598"/>
                      <a:pt x="0" y="393"/>
                      <a:pt x="99" y="223"/>
                    </a:cubicBezTo>
                    <a:cubicBezTo>
                      <a:pt x="188" y="63"/>
                      <a:pt x="402" y="0"/>
                      <a:pt x="571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8"/>
              <p:cNvSpPr/>
              <p:nvPr/>
            </p:nvSpPr>
            <p:spPr>
              <a:xfrm>
                <a:off x="7028347" y="4133821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589" y="108"/>
                    </a:moveTo>
                    <a:cubicBezTo>
                      <a:pt x="749" y="206"/>
                      <a:pt x="803" y="420"/>
                      <a:pt x="696" y="590"/>
                    </a:cubicBezTo>
                    <a:cubicBezTo>
                      <a:pt x="589" y="750"/>
                      <a:pt x="375" y="795"/>
                      <a:pt x="214" y="697"/>
                    </a:cubicBezTo>
                    <a:cubicBezTo>
                      <a:pt x="54" y="590"/>
                      <a:pt x="0" y="376"/>
                      <a:pt x="107" y="215"/>
                    </a:cubicBezTo>
                    <a:cubicBezTo>
                      <a:pt x="214" y="55"/>
                      <a:pt x="428" y="1"/>
                      <a:pt x="589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8"/>
              <p:cNvSpPr/>
              <p:nvPr/>
            </p:nvSpPr>
            <p:spPr>
              <a:xfrm>
                <a:off x="6922208" y="4290055"/>
                <a:ext cx="53138" cy="53746"/>
              </a:xfrm>
              <a:custGeom>
                <a:rect b="b" l="l" r="r" t="t"/>
                <a:pathLst>
                  <a:path extrusionOk="0" h="795" w="786">
                    <a:moveTo>
                      <a:pt x="598" y="108"/>
                    </a:moveTo>
                    <a:cubicBezTo>
                      <a:pt x="749" y="224"/>
                      <a:pt x="785" y="447"/>
                      <a:pt x="678" y="598"/>
                    </a:cubicBezTo>
                    <a:cubicBezTo>
                      <a:pt x="562" y="759"/>
                      <a:pt x="348" y="794"/>
                      <a:pt x="187" y="679"/>
                    </a:cubicBezTo>
                    <a:cubicBezTo>
                      <a:pt x="36" y="563"/>
                      <a:pt x="0" y="348"/>
                      <a:pt x="116" y="188"/>
                    </a:cubicBezTo>
                    <a:cubicBezTo>
                      <a:pt x="223" y="36"/>
                      <a:pt x="437" y="1"/>
                      <a:pt x="598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8"/>
              <p:cNvSpPr/>
              <p:nvPr/>
            </p:nvSpPr>
            <p:spPr>
              <a:xfrm>
                <a:off x="6805793" y="4439056"/>
                <a:ext cx="53138" cy="52529"/>
              </a:xfrm>
              <a:custGeom>
                <a:rect b="b" l="l" r="r" t="t"/>
                <a:pathLst>
                  <a:path extrusionOk="0" h="777" w="786">
                    <a:moveTo>
                      <a:pt x="616" y="125"/>
                    </a:moveTo>
                    <a:cubicBezTo>
                      <a:pt x="767" y="250"/>
                      <a:pt x="785" y="464"/>
                      <a:pt x="660" y="616"/>
                    </a:cubicBezTo>
                    <a:cubicBezTo>
                      <a:pt x="527" y="758"/>
                      <a:pt x="304" y="776"/>
                      <a:pt x="161" y="651"/>
                    </a:cubicBezTo>
                    <a:cubicBezTo>
                      <a:pt x="18" y="526"/>
                      <a:pt x="0" y="312"/>
                      <a:pt x="125" y="161"/>
                    </a:cubicBezTo>
                    <a:cubicBezTo>
                      <a:pt x="250" y="18"/>
                      <a:pt x="473" y="0"/>
                      <a:pt x="616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8"/>
              <p:cNvSpPr/>
              <p:nvPr/>
            </p:nvSpPr>
            <p:spPr>
              <a:xfrm>
                <a:off x="6679710" y="4579538"/>
                <a:ext cx="52529" cy="52529"/>
              </a:xfrm>
              <a:custGeom>
                <a:rect b="b" l="l" r="r" t="t"/>
                <a:pathLst>
                  <a:path extrusionOk="0" h="777" w="777">
                    <a:moveTo>
                      <a:pt x="625" y="134"/>
                    </a:moveTo>
                    <a:cubicBezTo>
                      <a:pt x="768" y="268"/>
                      <a:pt x="777" y="491"/>
                      <a:pt x="643" y="625"/>
                    </a:cubicBezTo>
                    <a:cubicBezTo>
                      <a:pt x="509" y="768"/>
                      <a:pt x="286" y="777"/>
                      <a:pt x="143" y="643"/>
                    </a:cubicBezTo>
                    <a:cubicBezTo>
                      <a:pt x="10" y="509"/>
                      <a:pt x="1" y="286"/>
                      <a:pt x="135" y="152"/>
                    </a:cubicBezTo>
                    <a:cubicBezTo>
                      <a:pt x="268" y="10"/>
                      <a:pt x="491" y="1"/>
                      <a:pt x="625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8"/>
              <p:cNvSpPr/>
              <p:nvPr/>
            </p:nvSpPr>
            <p:spPr>
              <a:xfrm>
                <a:off x="6545853" y="4712246"/>
                <a:ext cx="51921" cy="52529"/>
              </a:xfrm>
              <a:custGeom>
                <a:rect b="b" l="l" r="r" t="t"/>
                <a:pathLst>
                  <a:path extrusionOk="0" h="777" w="768">
                    <a:moveTo>
                      <a:pt x="634" y="152"/>
                    </a:moveTo>
                    <a:cubicBezTo>
                      <a:pt x="768" y="286"/>
                      <a:pt x="759" y="509"/>
                      <a:pt x="616" y="643"/>
                    </a:cubicBezTo>
                    <a:cubicBezTo>
                      <a:pt x="473" y="776"/>
                      <a:pt x="259" y="776"/>
                      <a:pt x="125" y="634"/>
                    </a:cubicBezTo>
                    <a:cubicBezTo>
                      <a:pt x="0" y="491"/>
                      <a:pt x="9" y="268"/>
                      <a:pt x="143" y="134"/>
                    </a:cubicBezTo>
                    <a:cubicBezTo>
                      <a:pt x="286" y="0"/>
                      <a:pt x="500" y="9"/>
                      <a:pt x="634" y="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8"/>
              <p:cNvSpPr/>
              <p:nvPr/>
            </p:nvSpPr>
            <p:spPr>
              <a:xfrm>
                <a:off x="6402329" y="4835894"/>
                <a:ext cx="53138" cy="52529"/>
              </a:xfrm>
              <a:custGeom>
                <a:rect b="b" l="l" r="r" t="t"/>
                <a:pathLst>
                  <a:path extrusionOk="0" h="777" w="786">
                    <a:moveTo>
                      <a:pt x="669" y="170"/>
                    </a:moveTo>
                    <a:cubicBezTo>
                      <a:pt x="785" y="321"/>
                      <a:pt x="767" y="535"/>
                      <a:pt x="607" y="660"/>
                    </a:cubicBezTo>
                    <a:cubicBezTo>
                      <a:pt x="455" y="776"/>
                      <a:pt x="241" y="758"/>
                      <a:pt x="116" y="607"/>
                    </a:cubicBezTo>
                    <a:cubicBezTo>
                      <a:pt x="0" y="455"/>
                      <a:pt x="18" y="241"/>
                      <a:pt x="170" y="116"/>
                    </a:cubicBezTo>
                    <a:cubicBezTo>
                      <a:pt x="321" y="0"/>
                      <a:pt x="544" y="27"/>
                      <a:pt x="669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8"/>
              <p:cNvSpPr/>
              <p:nvPr/>
            </p:nvSpPr>
            <p:spPr>
              <a:xfrm>
                <a:off x="6251503" y="4949267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679" y="196"/>
                    </a:moveTo>
                    <a:cubicBezTo>
                      <a:pt x="795" y="348"/>
                      <a:pt x="759" y="571"/>
                      <a:pt x="599" y="678"/>
                    </a:cubicBezTo>
                    <a:cubicBezTo>
                      <a:pt x="438" y="794"/>
                      <a:pt x="224" y="758"/>
                      <a:pt x="108" y="598"/>
                    </a:cubicBezTo>
                    <a:cubicBezTo>
                      <a:pt x="1" y="446"/>
                      <a:pt x="37" y="223"/>
                      <a:pt x="197" y="116"/>
                    </a:cubicBezTo>
                    <a:cubicBezTo>
                      <a:pt x="349" y="0"/>
                      <a:pt x="563" y="45"/>
                      <a:pt x="679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8"/>
              <p:cNvSpPr/>
              <p:nvPr/>
            </p:nvSpPr>
            <p:spPr>
              <a:xfrm>
                <a:off x="6094120" y="5054190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696" y="206"/>
                    </a:moveTo>
                    <a:cubicBezTo>
                      <a:pt x="794" y="366"/>
                      <a:pt x="741" y="589"/>
                      <a:pt x="580" y="696"/>
                    </a:cubicBezTo>
                    <a:cubicBezTo>
                      <a:pt x="420" y="794"/>
                      <a:pt x="206" y="750"/>
                      <a:pt x="107" y="580"/>
                    </a:cubicBezTo>
                    <a:cubicBezTo>
                      <a:pt x="0" y="420"/>
                      <a:pt x="54" y="206"/>
                      <a:pt x="215" y="99"/>
                    </a:cubicBezTo>
                    <a:cubicBezTo>
                      <a:pt x="375" y="0"/>
                      <a:pt x="589" y="45"/>
                      <a:pt x="696" y="2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8"/>
              <p:cNvSpPr/>
              <p:nvPr/>
            </p:nvSpPr>
            <p:spPr>
              <a:xfrm>
                <a:off x="5930043" y="5148295"/>
                <a:ext cx="54354" cy="53746"/>
              </a:xfrm>
              <a:custGeom>
                <a:rect b="b" l="l" r="r" t="t"/>
                <a:pathLst>
                  <a:path extrusionOk="0" h="795" w="804">
                    <a:moveTo>
                      <a:pt x="715" y="241"/>
                    </a:moveTo>
                    <a:cubicBezTo>
                      <a:pt x="804" y="410"/>
                      <a:pt x="741" y="616"/>
                      <a:pt x="563" y="705"/>
                    </a:cubicBezTo>
                    <a:cubicBezTo>
                      <a:pt x="393" y="794"/>
                      <a:pt x="179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ubicBezTo>
                      <a:pt x="411" y="0"/>
                      <a:pt x="625" y="71"/>
                      <a:pt x="715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8"/>
              <p:cNvSpPr/>
              <p:nvPr/>
            </p:nvSpPr>
            <p:spPr>
              <a:xfrm>
                <a:off x="5760626" y="5231516"/>
                <a:ext cx="54287" cy="53746"/>
              </a:xfrm>
              <a:custGeom>
                <a:rect b="b" l="l" r="r" t="t"/>
                <a:pathLst>
                  <a:path extrusionOk="0" h="795" w="803">
                    <a:moveTo>
                      <a:pt x="723" y="250"/>
                    </a:moveTo>
                    <a:cubicBezTo>
                      <a:pt x="803" y="428"/>
                      <a:pt x="723" y="634"/>
                      <a:pt x="544" y="714"/>
                    </a:cubicBezTo>
                    <a:cubicBezTo>
                      <a:pt x="366" y="794"/>
                      <a:pt x="161" y="714"/>
                      <a:pt x="80" y="535"/>
                    </a:cubicBezTo>
                    <a:cubicBezTo>
                      <a:pt x="0" y="366"/>
                      <a:pt x="80" y="152"/>
                      <a:pt x="259" y="80"/>
                    </a:cubicBezTo>
                    <a:cubicBezTo>
                      <a:pt x="428" y="0"/>
                      <a:pt x="633" y="80"/>
                      <a:pt x="723" y="2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8"/>
              <p:cNvSpPr/>
              <p:nvPr/>
            </p:nvSpPr>
            <p:spPr>
              <a:xfrm>
                <a:off x="5586882" y="5303853"/>
                <a:ext cx="53138" cy="53746"/>
              </a:xfrm>
              <a:custGeom>
                <a:rect b="b" l="l" r="r" t="t"/>
                <a:pathLst>
                  <a:path extrusionOk="0" h="795" w="786">
                    <a:moveTo>
                      <a:pt x="715" y="268"/>
                    </a:moveTo>
                    <a:cubicBezTo>
                      <a:pt x="786" y="447"/>
                      <a:pt x="697" y="652"/>
                      <a:pt x="518" y="723"/>
                    </a:cubicBezTo>
                    <a:cubicBezTo>
                      <a:pt x="331" y="795"/>
                      <a:pt x="135" y="705"/>
                      <a:pt x="63" y="527"/>
                    </a:cubicBezTo>
                    <a:cubicBezTo>
                      <a:pt x="1" y="349"/>
                      <a:pt x="90" y="143"/>
                      <a:pt x="268" y="72"/>
                    </a:cubicBezTo>
                    <a:cubicBezTo>
                      <a:pt x="447" y="1"/>
                      <a:pt x="643" y="90"/>
                      <a:pt x="715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8"/>
              <p:cNvSpPr/>
              <p:nvPr/>
            </p:nvSpPr>
            <p:spPr>
              <a:xfrm>
                <a:off x="5408406" y="5365982"/>
                <a:ext cx="52529" cy="51921"/>
              </a:xfrm>
              <a:custGeom>
                <a:rect b="b" l="l" r="r" t="t"/>
                <a:pathLst>
                  <a:path extrusionOk="0" h="768" w="777">
                    <a:moveTo>
                      <a:pt x="723" y="286"/>
                    </a:moveTo>
                    <a:cubicBezTo>
                      <a:pt x="776" y="464"/>
                      <a:pt x="678" y="670"/>
                      <a:pt x="491" y="714"/>
                    </a:cubicBezTo>
                    <a:cubicBezTo>
                      <a:pt x="304" y="768"/>
                      <a:pt x="107" y="661"/>
                      <a:pt x="54" y="482"/>
                    </a:cubicBezTo>
                    <a:cubicBezTo>
                      <a:pt x="0" y="295"/>
                      <a:pt x="98" y="108"/>
                      <a:pt x="286" y="54"/>
                    </a:cubicBezTo>
                    <a:cubicBezTo>
                      <a:pt x="473" y="1"/>
                      <a:pt x="660" y="99"/>
                      <a:pt x="723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8"/>
              <p:cNvSpPr/>
              <p:nvPr/>
            </p:nvSpPr>
            <p:spPr>
              <a:xfrm>
                <a:off x="5226280" y="5414860"/>
                <a:ext cx="51921" cy="51921"/>
              </a:xfrm>
              <a:custGeom>
                <a:rect b="b" l="l" r="r" t="t"/>
                <a:pathLst>
                  <a:path extrusionOk="0" h="768" w="768">
                    <a:moveTo>
                      <a:pt x="723" y="303"/>
                    </a:moveTo>
                    <a:cubicBezTo>
                      <a:pt x="767" y="491"/>
                      <a:pt x="651" y="678"/>
                      <a:pt x="464" y="723"/>
                    </a:cubicBezTo>
                    <a:cubicBezTo>
                      <a:pt x="277" y="767"/>
                      <a:pt x="80" y="651"/>
                      <a:pt x="45" y="464"/>
                    </a:cubicBezTo>
                    <a:cubicBezTo>
                      <a:pt x="0" y="277"/>
                      <a:pt x="116" y="89"/>
                      <a:pt x="303" y="45"/>
                    </a:cubicBezTo>
                    <a:cubicBezTo>
                      <a:pt x="491" y="0"/>
                      <a:pt x="678" y="116"/>
                      <a:pt x="723" y="3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8"/>
              <p:cNvSpPr/>
              <p:nvPr/>
            </p:nvSpPr>
            <p:spPr>
              <a:xfrm>
                <a:off x="5041719" y="5452854"/>
                <a:ext cx="50704" cy="50704"/>
              </a:xfrm>
              <a:custGeom>
                <a:rect b="b" l="l" r="r" t="t"/>
                <a:pathLst>
                  <a:path extrusionOk="0" h="750" w="750">
                    <a:moveTo>
                      <a:pt x="723" y="312"/>
                    </a:moveTo>
                    <a:cubicBezTo>
                      <a:pt x="750" y="500"/>
                      <a:pt x="625" y="687"/>
                      <a:pt x="428" y="714"/>
                    </a:cubicBezTo>
                    <a:cubicBezTo>
                      <a:pt x="241" y="750"/>
                      <a:pt x="63" y="625"/>
                      <a:pt x="27" y="437"/>
                    </a:cubicBezTo>
                    <a:cubicBezTo>
                      <a:pt x="0" y="250"/>
                      <a:pt x="125" y="63"/>
                      <a:pt x="312" y="36"/>
                    </a:cubicBezTo>
                    <a:cubicBezTo>
                      <a:pt x="509" y="0"/>
                      <a:pt x="687" y="125"/>
                      <a:pt x="723" y="3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8"/>
              <p:cNvSpPr/>
              <p:nvPr/>
            </p:nvSpPr>
            <p:spPr>
              <a:xfrm>
                <a:off x="4855333" y="5479355"/>
                <a:ext cx="49554" cy="50163"/>
              </a:xfrm>
              <a:custGeom>
                <a:rect b="b" l="l" r="r" t="t"/>
                <a:pathLst>
                  <a:path extrusionOk="0" h="742" w="733">
                    <a:moveTo>
                      <a:pt x="714" y="322"/>
                    </a:moveTo>
                    <a:cubicBezTo>
                      <a:pt x="732" y="518"/>
                      <a:pt x="589" y="688"/>
                      <a:pt x="402" y="714"/>
                    </a:cubicBezTo>
                    <a:cubicBezTo>
                      <a:pt x="206" y="741"/>
                      <a:pt x="36" y="590"/>
                      <a:pt x="18" y="402"/>
                    </a:cubicBezTo>
                    <a:cubicBezTo>
                      <a:pt x="1" y="206"/>
                      <a:pt x="134" y="45"/>
                      <a:pt x="331" y="19"/>
                    </a:cubicBezTo>
                    <a:cubicBezTo>
                      <a:pt x="518" y="1"/>
                      <a:pt x="688" y="135"/>
                      <a:pt x="714" y="3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8"/>
              <p:cNvSpPr/>
              <p:nvPr/>
            </p:nvSpPr>
            <p:spPr>
              <a:xfrm>
                <a:off x="4667798" y="5493214"/>
                <a:ext cx="48270" cy="47729"/>
              </a:xfrm>
              <a:custGeom>
                <a:rect b="b" l="l" r="r" t="t"/>
                <a:pathLst>
                  <a:path extrusionOk="0" h="706" w="714">
                    <a:moveTo>
                      <a:pt x="696" y="349"/>
                    </a:moveTo>
                    <a:cubicBezTo>
                      <a:pt x="714" y="536"/>
                      <a:pt x="562" y="697"/>
                      <a:pt x="366" y="706"/>
                    </a:cubicBezTo>
                    <a:cubicBezTo>
                      <a:pt x="170" y="706"/>
                      <a:pt x="9" y="554"/>
                      <a:pt x="0" y="367"/>
                    </a:cubicBezTo>
                    <a:cubicBezTo>
                      <a:pt x="0" y="170"/>
                      <a:pt x="143" y="10"/>
                      <a:pt x="339" y="10"/>
                    </a:cubicBezTo>
                    <a:cubicBezTo>
                      <a:pt x="526" y="1"/>
                      <a:pt x="687" y="153"/>
                      <a:pt x="696" y="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8"/>
              <p:cNvSpPr/>
              <p:nvPr/>
            </p:nvSpPr>
            <p:spPr>
              <a:xfrm>
                <a:off x="4478370" y="5494431"/>
                <a:ext cx="48338" cy="47729"/>
              </a:xfrm>
              <a:custGeom>
                <a:rect b="b" l="l" r="r" t="t"/>
                <a:pathLst>
                  <a:path extrusionOk="0" h="706" w="715">
                    <a:moveTo>
                      <a:pt x="706" y="367"/>
                    </a:moveTo>
                    <a:cubicBezTo>
                      <a:pt x="706" y="554"/>
                      <a:pt x="545" y="706"/>
                      <a:pt x="349" y="706"/>
                    </a:cubicBezTo>
                    <a:cubicBezTo>
                      <a:pt x="153" y="697"/>
                      <a:pt x="1" y="536"/>
                      <a:pt x="10" y="349"/>
                    </a:cubicBezTo>
                    <a:cubicBezTo>
                      <a:pt x="19" y="152"/>
                      <a:pt x="179" y="1"/>
                      <a:pt x="367" y="10"/>
                    </a:cubicBezTo>
                    <a:cubicBezTo>
                      <a:pt x="563" y="10"/>
                      <a:pt x="715" y="170"/>
                      <a:pt x="706" y="3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8"/>
              <p:cNvSpPr/>
              <p:nvPr/>
            </p:nvSpPr>
            <p:spPr>
              <a:xfrm>
                <a:off x="4289010" y="5483614"/>
                <a:ext cx="49554" cy="48878"/>
              </a:xfrm>
              <a:custGeom>
                <a:rect b="b" l="l" r="r" t="t"/>
                <a:pathLst>
                  <a:path extrusionOk="0" h="723" w="733">
                    <a:moveTo>
                      <a:pt x="723" y="393"/>
                    </a:moveTo>
                    <a:cubicBezTo>
                      <a:pt x="705" y="580"/>
                      <a:pt x="536" y="723"/>
                      <a:pt x="340" y="705"/>
                    </a:cubicBezTo>
                    <a:cubicBezTo>
                      <a:pt x="143" y="696"/>
                      <a:pt x="1" y="527"/>
                      <a:pt x="19" y="339"/>
                    </a:cubicBezTo>
                    <a:cubicBezTo>
                      <a:pt x="36" y="143"/>
                      <a:pt x="206" y="0"/>
                      <a:pt x="402" y="18"/>
                    </a:cubicBezTo>
                    <a:cubicBezTo>
                      <a:pt x="590" y="27"/>
                      <a:pt x="732" y="196"/>
                      <a:pt x="723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8"/>
              <p:cNvSpPr/>
              <p:nvPr/>
            </p:nvSpPr>
            <p:spPr>
              <a:xfrm>
                <a:off x="4100866" y="5461304"/>
                <a:ext cx="50704" cy="50095"/>
              </a:xfrm>
              <a:custGeom>
                <a:rect b="b" l="l" r="r" t="t"/>
                <a:pathLst>
                  <a:path extrusionOk="0" h="741" w="750">
                    <a:moveTo>
                      <a:pt x="723" y="419"/>
                    </a:moveTo>
                    <a:cubicBezTo>
                      <a:pt x="696" y="607"/>
                      <a:pt x="518" y="741"/>
                      <a:pt x="322" y="714"/>
                    </a:cubicBezTo>
                    <a:cubicBezTo>
                      <a:pt x="134" y="687"/>
                      <a:pt x="0" y="500"/>
                      <a:pt x="36" y="312"/>
                    </a:cubicBezTo>
                    <a:cubicBezTo>
                      <a:pt x="63" y="125"/>
                      <a:pt x="241" y="0"/>
                      <a:pt x="429" y="27"/>
                    </a:cubicBezTo>
                    <a:cubicBezTo>
                      <a:pt x="616" y="54"/>
                      <a:pt x="750" y="223"/>
                      <a:pt x="723" y="4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8"/>
              <p:cNvSpPr/>
              <p:nvPr/>
            </p:nvSpPr>
            <p:spPr>
              <a:xfrm>
                <a:off x="3915089" y="5425677"/>
                <a:ext cx="51312" cy="51380"/>
              </a:xfrm>
              <a:custGeom>
                <a:rect b="b" l="l" r="r" t="t"/>
                <a:pathLst>
                  <a:path extrusionOk="0" h="760" w="759">
                    <a:moveTo>
                      <a:pt x="723" y="456"/>
                    </a:moveTo>
                    <a:cubicBezTo>
                      <a:pt x="679" y="643"/>
                      <a:pt x="500" y="759"/>
                      <a:pt x="304" y="723"/>
                    </a:cubicBezTo>
                    <a:cubicBezTo>
                      <a:pt x="117" y="679"/>
                      <a:pt x="1" y="491"/>
                      <a:pt x="36" y="304"/>
                    </a:cubicBezTo>
                    <a:cubicBezTo>
                      <a:pt x="81" y="117"/>
                      <a:pt x="268" y="1"/>
                      <a:pt x="456" y="36"/>
                    </a:cubicBezTo>
                    <a:cubicBezTo>
                      <a:pt x="643" y="81"/>
                      <a:pt x="759" y="268"/>
                      <a:pt x="723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8"/>
              <p:cNvSpPr/>
              <p:nvPr/>
            </p:nvSpPr>
            <p:spPr>
              <a:xfrm>
                <a:off x="3731137" y="5378624"/>
                <a:ext cx="53138" cy="52597"/>
              </a:xfrm>
              <a:custGeom>
                <a:rect b="b" l="l" r="r" t="t"/>
                <a:pathLst>
                  <a:path extrusionOk="0" h="778" w="786">
                    <a:moveTo>
                      <a:pt x="732" y="483"/>
                    </a:moveTo>
                    <a:cubicBezTo>
                      <a:pt x="679" y="670"/>
                      <a:pt x="483" y="777"/>
                      <a:pt x="295" y="724"/>
                    </a:cubicBezTo>
                    <a:cubicBezTo>
                      <a:pt x="108" y="670"/>
                      <a:pt x="1" y="474"/>
                      <a:pt x="54" y="295"/>
                    </a:cubicBezTo>
                    <a:cubicBezTo>
                      <a:pt x="117" y="108"/>
                      <a:pt x="304" y="1"/>
                      <a:pt x="491" y="54"/>
                    </a:cubicBezTo>
                    <a:cubicBezTo>
                      <a:pt x="670" y="108"/>
                      <a:pt x="786" y="295"/>
                      <a:pt x="732" y="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8"/>
              <p:cNvSpPr/>
              <p:nvPr/>
            </p:nvSpPr>
            <p:spPr>
              <a:xfrm>
                <a:off x="3550835" y="5321363"/>
                <a:ext cx="53746" cy="52529"/>
              </a:xfrm>
              <a:custGeom>
                <a:rect b="b" l="l" r="r" t="t"/>
                <a:pathLst>
                  <a:path extrusionOk="0" h="777" w="795">
                    <a:moveTo>
                      <a:pt x="732" y="491"/>
                    </a:moveTo>
                    <a:cubicBezTo>
                      <a:pt x="669" y="678"/>
                      <a:pt x="464" y="777"/>
                      <a:pt x="286" y="714"/>
                    </a:cubicBezTo>
                    <a:cubicBezTo>
                      <a:pt x="99" y="652"/>
                      <a:pt x="0" y="446"/>
                      <a:pt x="72" y="268"/>
                    </a:cubicBezTo>
                    <a:cubicBezTo>
                      <a:pt x="134" y="90"/>
                      <a:pt x="339" y="0"/>
                      <a:pt x="518" y="54"/>
                    </a:cubicBezTo>
                    <a:cubicBezTo>
                      <a:pt x="696" y="116"/>
                      <a:pt x="794" y="313"/>
                      <a:pt x="732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8"/>
              <p:cNvSpPr/>
              <p:nvPr/>
            </p:nvSpPr>
            <p:spPr>
              <a:xfrm>
                <a:off x="3375334" y="5250784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714" y="545"/>
                    </a:moveTo>
                    <a:cubicBezTo>
                      <a:pt x="643" y="714"/>
                      <a:pt x="437" y="795"/>
                      <a:pt x="259" y="714"/>
                    </a:cubicBezTo>
                    <a:cubicBezTo>
                      <a:pt x="81" y="634"/>
                      <a:pt x="0" y="429"/>
                      <a:pt x="81" y="250"/>
                    </a:cubicBezTo>
                    <a:cubicBezTo>
                      <a:pt x="161" y="81"/>
                      <a:pt x="366" y="1"/>
                      <a:pt x="536" y="81"/>
                    </a:cubicBezTo>
                    <a:cubicBezTo>
                      <a:pt x="714" y="152"/>
                      <a:pt x="794" y="366"/>
                      <a:pt x="714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8"/>
              <p:cNvSpPr/>
              <p:nvPr/>
            </p:nvSpPr>
            <p:spPr>
              <a:xfrm>
                <a:off x="3204632" y="5169996"/>
                <a:ext cx="53746" cy="53746"/>
              </a:xfrm>
              <a:custGeom>
                <a:rect b="b" l="l" r="r" t="t"/>
                <a:pathLst>
                  <a:path extrusionOk="0" h="795" w="795">
                    <a:moveTo>
                      <a:pt x="714" y="553"/>
                    </a:moveTo>
                    <a:cubicBezTo>
                      <a:pt x="625" y="723"/>
                      <a:pt x="411" y="794"/>
                      <a:pt x="242" y="705"/>
                    </a:cubicBezTo>
                    <a:cubicBezTo>
                      <a:pt x="72" y="616"/>
                      <a:pt x="1" y="402"/>
                      <a:pt x="90" y="232"/>
                    </a:cubicBezTo>
                    <a:cubicBezTo>
                      <a:pt x="179" y="63"/>
                      <a:pt x="393" y="0"/>
                      <a:pt x="563" y="81"/>
                    </a:cubicBezTo>
                    <a:cubicBezTo>
                      <a:pt x="732" y="170"/>
                      <a:pt x="795" y="384"/>
                      <a:pt x="714" y="5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8"/>
              <p:cNvSpPr/>
              <p:nvPr/>
            </p:nvSpPr>
            <p:spPr>
              <a:xfrm>
                <a:off x="3038798" y="5078933"/>
                <a:ext cx="54354" cy="53138"/>
              </a:xfrm>
              <a:custGeom>
                <a:rect b="b" l="l" r="r" t="t"/>
                <a:pathLst>
                  <a:path extrusionOk="0" h="786" w="804">
                    <a:moveTo>
                      <a:pt x="705" y="571"/>
                    </a:moveTo>
                    <a:cubicBezTo>
                      <a:pt x="616" y="732"/>
                      <a:pt x="393" y="785"/>
                      <a:pt x="232" y="687"/>
                    </a:cubicBezTo>
                    <a:cubicBezTo>
                      <a:pt x="63" y="598"/>
                      <a:pt x="0" y="384"/>
                      <a:pt x="107" y="214"/>
                    </a:cubicBezTo>
                    <a:cubicBezTo>
                      <a:pt x="206" y="54"/>
                      <a:pt x="420" y="0"/>
                      <a:pt x="589" y="89"/>
                    </a:cubicBezTo>
                    <a:cubicBezTo>
                      <a:pt x="750" y="188"/>
                      <a:pt x="803" y="402"/>
                      <a:pt x="705" y="5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8"/>
              <p:cNvSpPr/>
              <p:nvPr/>
            </p:nvSpPr>
            <p:spPr>
              <a:xfrm>
                <a:off x="2880806" y="4976377"/>
                <a:ext cx="53138" cy="54354"/>
              </a:xfrm>
              <a:custGeom>
                <a:rect b="b" l="l" r="r" t="t"/>
                <a:pathLst>
                  <a:path extrusionOk="0" h="804" w="786">
                    <a:moveTo>
                      <a:pt x="678" y="607"/>
                    </a:moveTo>
                    <a:cubicBezTo>
                      <a:pt x="571" y="768"/>
                      <a:pt x="357" y="804"/>
                      <a:pt x="196" y="688"/>
                    </a:cubicBezTo>
                    <a:cubicBezTo>
                      <a:pt x="36" y="580"/>
                      <a:pt x="0" y="357"/>
                      <a:pt x="107" y="197"/>
                    </a:cubicBezTo>
                    <a:cubicBezTo>
                      <a:pt x="214" y="45"/>
                      <a:pt x="428" y="1"/>
                      <a:pt x="589" y="117"/>
                    </a:cubicBezTo>
                    <a:cubicBezTo>
                      <a:pt x="741" y="224"/>
                      <a:pt x="785" y="447"/>
                      <a:pt x="678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8"/>
              <p:cNvSpPr/>
              <p:nvPr/>
            </p:nvSpPr>
            <p:spPr>
              <a:xfrm>
                <a:off x="2728763" y="4864829"/>
                <a:ext cx="53205" cy="53138"/>
              </a:xfrm>
              <a:custGeom>
                <a:rect b="b" l="l" r="r" t="t"/>
                <a:pathLst>
                  <a:path extrusionOk="0" h="786" w="787">
                    <a:moveTo>
                      <a:pt x="670" y="607"/>
                    </a:moveTo>
                    <a:cubicBezTo>
                      <a:pt x="554" y="759"/>
                      <a:pt x="331" y="785"/>
                      <a:pt x="179" y="669"/>
                    </a:cubicBezTo>
                    <a:cubicBezTo>
                      <a:pt x="28" y="544"/>
                      <a:pt x="1" y="330"/>
                      <a:pt x="117" y="179"/>
                    </a:cubicBezTo>
                    <a:cubicBezTo>
                      <a:pt x="242" y="27"/>
                      <a:pt x="456" y="0"/>
                      <a:pt x="608" y="116"/>
                    </a:cubicBezTo>
                    <a:cubicBezTo>
                      <a:pt x="759" y="241"/>
                      <a:pt x="786" y="455"/>
                      <a:pt x="670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8"/>
              <p:cNvSpPr/>
              <p:nvPr/>
            </p:nvSpPr>
            <p:spPr>
              <a:xfrm>
                <a:off x="2583481" y="4744223"/>
                <a:ext cx="53138" cy="52529"/>
              </a:xfrm>
              <a:custGeom>
                <a:rect b="b" l="l" r="r" t="t"/>
                <a:pathLst>
                  <a:path extrusionOk="0" h="777" w="786">
                    <a:moveTo>
                      <a:pt x="660" y="616"/>
                    </a:moveTo>
                    <a:cubicBezTo>
                      <a:pt x="535" y="758"/>
                      <a:pt x="312" y="776"/>
                      <a:pt x="170" y="642"/>
                    </a:cubicBezTo>
                    <a:cubicBezTo>
                      <a:pt x="18" y="517"/>
                      <a:pt x="0" y="303"/>
                      <a:pt x="134" y="161"/>
                    </a:cubicBezTo>
                    <a:cubicBezTo>
                      <a:pt x="259" y="18"/>
                      <a:pt x="482" y="0"/>
                      <a:pt x="633" y="125"/>
                    </a:cubicBezTo>
                    <a:cubicBezTo>
                      <a:pt x="776" y="250"/>
                      <a:pt x="785" y="473"/>
                      <a:pt x="660" y="6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8"/>
              <p:cNvSpPr/>
              <p:nvPr/>
            </p:nvSpPr>
            <p:spPr>
              <a:xfrm>
                <a:off x="2447731" y="4613949"/>
                <a:ext cx="51380" cy="52529"/>
              </a:xfrm>
              <a:custGeom>
                <a:rect b="b" l="l" r="r" t="t"/>
                <a:pathLst>
                  <a:path extrusionOk="0" h="777" w="760">
                    <a:moveTo>
                      <a:pt x="625" y="642"/>
                    </a:moveTo>
                    <a:cubicBezTo>
                      <a:pt x="491" y="776"/>
                      <a:pt x="268" y="767"/>
                      <a:pt x="135" y="633"/>
                    </a:cubicBezTo>
                    <a:cubicBezTo>
                      <a:pt x="1" y="491"/>
                      <a:pt x="1" y="268"/>
                      <a:pt x="144" y="134"/>
                    </a:cubicBezTo>
                    <a:cubicBezTo>
                      <a:pt x="277" y="0"/>
                      <a:pt x="500" y="0"/>
                      <a:pt x="634" y="143"/>
                    </a:cubicBezTo>
                    <a:cubicBezTo>
                      <a:pt x="759" y="277"/>
                      <a:pt x="759" y="500"/>
                      <a:pt x="625" y="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8"/>
              <p:cNvSpPr/>
              <p:nvPr/>
            </p:nvSpPr>
            <p:spPr>
              <a:xfrm>
                <a:off x="2319282" y="4474616"/>
                <a:ext cx="52529" cy="53138"/>
              </a:xfrm>
              <a:custGeom>
                <a:rect b="b" l="l" r="r" t="t"/>
                <a:pathLst>
                  <a:path extrusionOk="0" h="786" w="777">
                    <a:moveTo>
                      <a:pt x="616" y="652"/>
                    </a:moveTo>
                    <a:cubicBezTo>
                      <a:pt x="473" y="785"/>
                      <a:pt x="259" y="768"/>
                      <a:pt x="125" y="616"/>
                    </a:cubicBezTo>
                    <a:cubicBezTo>
                      <a:pt x="1" y="473"/>
                      <a:pt x="18" y="250"/>
                      <a:pt x="161" y="125"/>
                    </a:cubicBezTo>
                    <a:cubicBezTo>
                      <a:pt x="313" y="0"/>
                      <a:pt x="527" y="18"/>
                      <a:pt x="652" y="161"/>
                    </a:cubicBezTo>
                    <a:cubicBezTo>
                      <a:pt x="777" y="304"/>
                      <a:pt x="768" y="527"/>
                      <a:pt x="616" y="6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8"/>
              <p:cNvSpPr/>
              <p:nvPr/>
            </p:nvSpPr>
            <p:spPr>
              <a:xfrm>
                <a:off x="2199284" y="4328049"/>
                <a:ext cx="53746" cy="53138"/>
              </a:xfrm>
              <a:custGeom>
                <a:rect b="b" l="l" r="r" t="t"/>
                <a:pathLst>
                  <a:path extrusionOk="0" h="786" w="795">
                    <a:moveTo>
                      <a:pt x="616" y="670"/>
                    </a:moveTo>
                    <a:cubicBezTo>
                      <a:pt x="464" y="786"/>
                      <a:pt x="241" y="759"/>
                      <a:pt x="125" y="607"/>
                    </a:cubicBezTo>
                    <a:cubicBezTo>
                      <a:pt x="0" y="447"/>
                      <a:pt x="27" y="232"/>
                      <a:pt x="188" y="117"/>
                    </a:cubicBezTo>
                    <a:cubicBezTo>
                      <a:pt x="339" y="1"/>
                      <a:pt x="562" y="27"/>
                      <a:pt x="678" y="179"/>
                    </a:cubicBezTo>
                    <a:cubicBezTo>
                      <a:pt x="794" y="331"/>
                      <a:pt x="768" y="554"/>
                      <a:pt x="616" y="6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8"/>
              <p:cNvSpPr/>
              <p:nvPr/>
            </p:nvSpPr>
            <p:spPr>
              <a:xfrm>
                <a:off x="2090103" y="4173640"/>
                <a:ext cx="53746" cy="54354"/>
              </a:xfrm>
              <a:custGeom>
                <a:rect b="b" l="l" r="r" t="t"/>
                <a:pathLst>
                  <a:path extrusionOk="0" h="804" w="795">
                    <a:moveTo>
                      <a:pt x="589" y="697"/>
                    </a:moveTo>
                    <a:cubicBezTo>
                      <a:pt x="429" y="804"/>
                      <a:pt x="215" y="759"/>
                      <a:pt x="108" y="590"/>
                    </a:cubicBezTo>
                    <a:cubicBezTo>
                      <a:pt x="1" y="429"/>
                      <a:pt x="45" y="206"/>
                      <a:pt x="206" y="108"/>
                    </a:cubicBezTo>
                    <a:cubicBezTo>
                      <a:pt x="375" y="1"/>
                      <a:pt x="589" y="45"/>
                      <a:pt x="688" y="206"/>
                    </a:cubicBezTo>
                    <a:cubicBezTo>
                      <a:pt x="795" y="367"/>
                      <a:pt x="750" y="590"/>
                      <a:pt x="589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8"/>
              <p:cNvSpPr/>
              <p:nvPr/>
            </p:nvSpPr>
            <p:spPr>
              <a:xfrm>
                <a:off x="1991197" y="4012606"/>
                <a:ext cx="53746" cy="54354"/>
              </a:xfrm>
              <a:custGeom>
                <a:rect b="b" l="l" r="r" t="t"/>
                <a:pathLst>
                  <a:path extrusionOk="0" h="804" w="795">
                    <a:moveTo>
                      <a:pt x="571" y="706"/>
                    </a:moveTo>
                    <a:cubicBezTo>
                      <a:pt x="402" y="804"/>
                      <a:pt x="188" y="741"/>
                      <a:pt x="99" y="572"/>
                    </a:cubicBezTo>
                    <a:cubicBezTo>
                      <a:pt x="1" y="402"/>
                      <a:pt x="54" y="197"/>
                      <a:pt x="224" y="99"/>
                    </a:cubicBezTo>
                    <a:cubicBezTo>
                      <a:pt x="393" y="1"/>
                      <a:pt x="607" y="63"/>
                      <a:pt x="696" y="233"/>
                    </a:cubicBezTo>
                    <a:cubicBezTo>
                      <a:pt x="795" y="393"/>
                      <a:pt x="732" y="607"/>
                      <a:pt x="571" y="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8"/>
              <p:cNvSpPr/>
              <p:nvPr/>
            </p:nvSpPr>
            <p:spPr>
              <a:xfrm>
                <a:off x="1901959" y="3846772"/>
                <a:ext cx="53746" cy="53138"/>
              </a:xfrm>
              <a:custGeom>
                <a:rect b="b" l="l" r="r" t="t"/>
                <a:pathLst>
                  <a:path extrusionOk="0" h="786" w="795">
                    <a:moveTo>
                      <a:pt x="553" y="705"/>
                    </a:moveTo>
                    <a:cubicBezTo>
                      <a:pt x="384" y="786"/>
                      <a:pt x="179" y="723"/>
                      <a:pt x="89" y="545"/>
                    </a:cubicBezTo>
                    <a:cubicBezTo>
                      <a:pt x="0" y="375"/>
                      <a:pt x="63" y="161"/>
                      <a:pt x="241" y="81"/>
                    </a:cubicBezTo>
                    <a:cubicBezTo>
                      <a:pt x="411" y="1"/>
                      <a:pt x="625" y="72"/>
                      <a:pt x="714" y="241"/>
                    </a:cubicBezTo>
                    <a:cubicBezTo>
                      <a:pt x="794" y="411"/>
                      <a:pt x="732" y="616"/>
                      <a:pt x="553" y="7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8"/>
              <p:cNvSpPr/>
              <p:nvPr/>
            </p:nvSpPr>
            <p:spPr>
              <a:xfrm>
                <a:off x="1824146" y="3674313"/>
                <a:ext cx="53138" cy="54354"/>
              </a:xfrm>
              <a:custGeom>
                <a:rect b="b" l="l" r="r" t="t"/>
                <a:pathLst>
                  <a:path extrusionOk="0" h="804" w="786">
                    <a:moveTo>
                      <a:pt x="527" y="723"/>
                    </a:moveTo>
                    <a:cubicBezTo>
                      <a:pt x="348" y="803"/>
                      <a:pt x="143" y="714"/>
                      <a:pt x="72" y="535"/>
                    </a:cubicBezTo>
                    <a:cubicBezTo>
                      <a:pt x="0" y="348"/>
                      <a:pt x="90" y="143"/>
                      <a:pt x="268" y="72"/>
                    </a:cubicBezTo>
                    <a:cubicBezTo>
                      <a:pt x="446" y="0"/>
                      <a:pt x="643" y="89"/>
                      <a:pt x="714" y="268"/>
                    </a:cubicBezTo>
                    <a:cubicBezTo>
                      <a:pt x="785" y="446"/>
                      <a:pt x="696" y="651"/>
                      <a:pt x="52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8"/>
              <p:cNvSpPr/>
              <p:nvPr/>
            </p:nvSpPr>
            <p:spPr>
              <a:xfrm>
                <a:off x="1757826" y="3498203"/>
                <a:ext cx="53138" cy="53138"/>
              </a:xfrm>
              <a:custGeom>
                <a:rect b="b" l="l" r="r" t="t"/>
                <a:pathLst>
                  <a:path extrusionOk="0" h="786" w="786">
                    <a:moveTo>
                      <a:pt x="509" y="714"/>
                    </a:moveTo>
                    <a:cubicBezTo>
                      <a:pt x="330" y="785"/>
                      <a:pt x="125" y="687"/>
                      <a:pt x="63" y="500"/>
                    </a:cubicBezTo>
                    <a:cubicBezTo>
                      <a:pt x="0" y="312"/>
                      <a:pt x="98" y="116"/>
                      <a:pt x="286" y="54"/>
                    </a:cubicBezTo>
                    <a:cubicBezTo>
                      <a:pt x="464" y="0"/>
                      <a:pt x="660" y="98"/>
                      <a:pt x="723" y="277"/>
                    </a:cubicBezTo>
                    <a:cubicBezTo>
                      <a:pt x="785" y="455"/>
                      <a:pt x="687" y="651"/>
                      <a:pt x="50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8"/>
              <p:cNvSpPr/>
              <p:nvPr/>
            </p:nvSpPr>
            <p:spPr>
              <a:xfrm>
                <a:off x="1702931" y="3317834"/>
                <a:ext cx="52529" cy="51988"/>
              </a:xfrm>
              <a:custGeom>
                <a:rect b="b" l="l" r="r" t="t"/>
                <a:pathLst>
                  <a:path extrusionOk="0" h="769" w="777">
                    <a:moveTo>
                      <a:pt x="482" y="723"/>
                    </a:moveTo>
                    <a:cubicBezTo>
                      <a:pt x="304" y="768"/>
                      <a:pt x="107" y="661"/>
                      <a:pt x="54" y="474"/>
                    </a:cubicBezTo>
                    <a:cubicBezTo>
                      <a:pt x="0" y="286"/>
                      <a:pt x="107" y="99"/>
                      <a:pt x="295" y="45"/>
                    </a:cubicBezTo>
                    <a:cubicBezTo>
                      <a:pt x="482" y="1"/>
                      <a:pt x="669" y="108"/>
                      <a:pt x="723" y="295"/>
                    </a:cubicBezTo>
                    <a:cubicBezTo>
                      <a:pt x="776" y="474"/>
                      <a:pt x="669" y="670"/>
                      <a:pt x="48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8"/>
              <p:cNvSpPr/>
              <p:nvPr/>
            </p:nvSpPr>
            <p:spPr>
              <a:xfrm>
                <a:off x="1660070" y="3134490"/>
                <a:ext cx="50771" cy="51380"/>
              </a:xfrm>
              <a:custGeom>
                <a:rect b="b" l="l" r="r" t="t"/>
                <a:pathLst>
                  <a:path extrusionOk="0" h="760" w="751">
                    <a:moveTo>
                      <a:pt x="447" y="723"/>
                    </a:moveTo>
                    <a:cubicBezTo>
                      <a:pt x="260" y="759"/>
                      <a:pt x="63" y="643"/>
                      <a:pt x="37" y="447"/>
                    </a:cubicBezTo>
                    <a:cubicBezTo>
                      <a:pt x="1" y="260"/>
                      <a:pt x="126" y="72"/>
                      <a:pt x="313" y="37"/>
                    </a:cubicBezTo>
                    <a:cubicBezTo>
                      <a:pt x="500" y="1"/>
                      <a:pt x="679" y="126"/>
                      <a:pt x="715" y="313"/>
                    </a:cubicBezTo>
                    <a:cubicBezTo>
                      <a:pt x="750" y="500"/>
                      <a:pt x="643" y="679"/>
                      <a:pt x="44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8"/>
              <p:cNvSpPr/>
              <p:nvPr/>
            </p:nvSpPr>
            <p:spPr>
              <a:xfrm>
                <a:off x="1629919" y="2948780"/>
                <a:ext cx="49554" cy="50095"/>
              </a:xfrm>
              <a:custGeom>
                <a:rect b="b" l="l" r="r" t="t"/>
                <a:pathLst>
                  <a:path extrusionOk="0" h="741" w="733">
                    <a:moveTo>
                      <a:pt x="411" y="714"/>
                    </a:moveTo>
                    <a:cubicBezTo>
                      <a:pt x="224" y="741"/>
                      <a:pt x="45" y="607"/>
                      <a:pt x="19" y="420"/>
                    </a:cubicBezTo>
                    <a:cubicBezTo>
                      <a:pt x="1" y="223"/>
                      <a:pt x="135" y="45"/>
                      <a:pt x="322" y="27"/>
                    </a:cubicBezTo>
                    <a:cubicBezTo>
                      <a:pt x="509" y="0"/>
                      <a:pt x="688" y="134"/>
                      <a:pt x="715" y="321"/>
                    </a:cubicBezTo>
                    <a:cubicBezTo>
                      <a:pt x="732" y="509"/>
                      <a:pt x="599" y="687"/>
                      <a:pt x="411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8"/>
              <p:cNvSpPr/>
              <p:nvPr/>
            </p:nvSpPr>
            <p:spPr>
              <a:xfrm>
                <a:off x="1610651" y="2761177"/>
                <a:ext cx="48878" cy="49554"/>
              </a:xfrm>
              <a:custGeom>
                <a:rect b="b" l="l" r="r" t="t"/>
                <a:pathLst>
                  <a:path extrusionOk="0" h="733" w="723">
                    <a:moveTo>
                      <a:pt x="393" y="714"/>
                    </a:moveTo>
                    <a:cubicBezTo>
                      <a:pt x="197" y="732"/>
                      <a:pt x="36" y="581"/>
                      <a:pt x="18" y="393"/>
                    </a:cubicBezTo>
                    <a:cubicBezTo>
                      <a:pt x="0" y="197"/>
                      <a:pt x="143" y="28"/>
                      <a:pt x="339" y="19"/>
                    </a:cubicBezTo>
                    <a:cubicBezTo>
                      <a:pt x="527" y="1"/>
                      <a:pt x="696" y="152"/>
                      <a:pt x="714" y="340"/>
                    </a:cubicBezTo>
                    <a:cubicBezTo>
                      <a:pt x="723" y="527"/>
                      <a:pt x="580" y="697"/>
                      <a:pt x="393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8"/>
              <p:cNvSpPr/>
              <p:nvPr/>
            </p:nvSpPr>
            <p:spPr>
              <a:xfrm>
                <a:off x="1603418" y="2573642"/>
                <a:ext cx="47729" cy="47121"/>
              </a:xfrm>
              <a:custGeom>
                <a:rect b="b" l="l" r="r" t="t"/>
                <a:pathLst>
                  <a:path extrusionOk="0" h="697" w="706">
                    <a:moveTo>
                      <a:pt x="366" y="696"/>
                    </a:moveTo>
                    <a:cubicBezTo>
                      <a:pt x="170" y="696"/>
                      <a:pt x="9" y="545"/>
                      <a:pt x="9" y="348"/>
                    </a:cubicBezTo>
                    <a:cubicBezTo>
                      <a:pt x="0" y="152"/>
                      <a:pt x="152" y="0"/>
                      <a:pt x="348" y="0"/>
                    </a:cubicBezTo>
                    <a:cubicBezTo>
                      <a:pt x="536" y="0"/>
                      <a:pt x="696" y="152"/>
                      <a:pt x="705" y="348"/>
                    </a:cubicBezTo>
                    <a:cubicBezTo>
                      <a:pt x="705" y="536"/>
                      <a:pt x="553" y="696"/>
                      <a:pt x="366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8"/>
              <p:cNvSpPr/>
              <p:nvPr/>
            </p:nvSpPr>
            <p:spPr>
              <a:xfrm>
                <a:off x="6649576" y="482376"/>
                <a:ext cx="53138" cy="51921"/>
              </a:xfrm>
              <a:custGeom>
                <a:rect b="b" l="l" r="r" t="t"/>
                <a:pathLst>
                  <a:path extrusionOk="0" h="768" w="786">
                    <a:moveTo>
                      <a:pt x="126" y="161"/>
                    </a:moveTo>
                    <a:cubicBezTo>
                      <a:pt x="251" y="9"/>
                      <a:pt x="474" y="1"/>
                      <a:pt x="625" y="125"/>
                    </a:cubicBezTo>
                    <a:cubicBezTo>
                      <a:pt x="768" y="259"/>
                      <a:pt x="786" y="473"/>
                      <a:pt x="652" y="616"/>
                    </a:cubicBezTo>
                    <a:cubicBezTo>
                      <a:pt x="527" y="759"/>
                      <a:pt x="304" y="768"/>
                      <a:pt x="162" y="643"/>
                    </a:cubicBezTo>
                    <a:cubicBezTo>
                      <a:pt x="10" y="518"/>
                      <a:pt x="1" y="304"/>
                      <a:pt x="126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8" name="Google Shape;988;p8"/>
          <p:cNvSpPr/>
          <p:nvPr/>
        </p:nvSpPr>
        <p:spPr>
          <a:xfrm flipH="1" rot="-5400000">
            <a:off x="-55378" y="4338167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"/>
          <p:cNvSpPr/>
          <p:nvPr/>
        </p:nvSpPr>
        <p:spPr>
          <a:xfrm flipH="1" rot="-5400000">
            <a:off x="7229084" y="4338167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"/>
          <p:cNvSpPr/>
          <p:nvPr/>
        </p:nvSpPr>
        <p:spPr>
          <a:xfrm flipH="1">
            <a:off x="-312178" y="212767"/>
            <a:ext cx="1970410" cy="531875"/>
          </a:xfrm>
          <a:custGeom>
            <a:rect b="b" l="l" r="r" t="t"/>
            <a:pathLst>
              <a:path extrusionOk="0" h="5996" w="35712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8"/>
          <p:cNvSpPr txBox="1"/>
          <p:nvPr>
            <p:ph type="title"/>
          </p:nvPr>
        </p:nvSpPr>
        <p:spPr>
          <a:xfrm>
            <a:off x="1976000" y="1527375"/>
            <a:ext cx="5192100" cy="19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"/>
          <p:cNvSpPr/>
          <p:nvPr/>
        </p:nvSpPr>
        <p:spPr>
          <a:xfrm rot="5400000">
            <a:off x="285200" y="45020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"/>
          <p:cNvSpPr/>
          <p:nvPr/>
        </p:nvSpPr>
        <p:spPr>
          <a:xfrm rot="5400000">
            <a:off x="7527625" y="45020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"/>
          <p:cNvSpPr/>
          <p:nvPr/>
        </p:nvSpPr>
        <p:spPr>
          <a:xfrm rot="-5400000">
            <a:off x="7147200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"/>
          <p:cNvSpPr/>
          <p:nvPr/>
        </p:nvSpPr>
        <p:spPr>
          <a:xfrm rot="-5400000">
            <a:off x="1225875" y="4575050"/>
            <a:ext cx="1336200" cy="263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"/>
          <p:cNvSpPr txBox="1"/>
          <p:nvPr>
            <p:ph type="title"/>
          </p:nvPr>
        </p:nvSpPr>
        <p:spPr>
          <a:xfrm>
            <a:off x="1950100" y="2024575"/>
            <a:ext cx="5243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8" name="Google Shape;998;p9"/>
          <p:cNvSpPr txBox="1"/>
          <p:nvPr>
            <p:ph idx="1" type="subTitle"/>
          </p:nvPr>
        </p:nvSpPr>
        <p:spPr>
          <a:xfrm>
            <a:off x="2387650" y="2910475"/>
            <a:ext cx="4368900" cy="12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"/>
          <p:cNvSpPr txBox="1"/>
          <p:nvPr>
            <p:ph type="title"/>
          </p:nvPr>
        </p:nvSpPr>
        <p:spPr>
          <a:xfrm>
            <a:off x="4761325" y="1619925"/>
            <a:ext cx="3921900" cy="20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theme" Target="../theme/theme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6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7.xml"/><Relationship Id="rId3" Type="http://schemas.openxmlformats.org/officeDocument/2006/relationships/theme" Target="../theme/theme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2" Type="http://schemas.openxmlformats.org/officeDocument/2006/relationships/theme" Target="../theme/theme5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32000">
              <a:schemeClr val="lt1"/>
            </a:gs>
            <a:gs pos="100000">
              <a:srgbClr val="E5E5E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b="1" sz="3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rgbClr val="FF9022"/>
            </a:gs>
          </a:gsLst>
          <a:lin ang="2700000" scaled="0"/>
        </a:gra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7" name="Google Shape;1667;p45"/>
          <p:cNvCxnSpPr/>
          <p:nvPr/>
        </p:nvCxnSpPr>
        <p:spPr>
          <a:xfrm>
            <a:off x="976313" y="2621756"/>
            <a:ext cx="0" cy="25146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med" w="med" type="none"/>
            <a:tailEnd len="med" w="med" type="none"/>
          </a:ln>
        </p:spPr>
      </p:cxnSp>
      <p:sp>
        <p:nvSpPr>
          <p:cNvPr id="1668" name="Google Shape;1668;p45"/>
          <p:cNvSpPr/>
          <p:nvPr/>
        </p:nvSpPr>
        <p:spPr>
          <a:xfrm>
            <a:off x="6163865" y="2230040"/>
            <a:ext cx="67865" cy="69056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9" name="Google Shape;1669;p45"/>
          <p:cNvSpPr/>
          <p:nvPr/>
        </p:nvSpPr>
        <p:spPr>
          <a:xfrm>
            <a:off x="5894784" y="2058590"/>
            <a:ext cx="103584" cy="103584"/>
          </a:xfrm>
          <a:custGeom>
            <a:rect b="b" l="l" r="r" t="t"/>
            <a:pathLst>
              <a:path extrusionOk="0" h="139038" w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45"/>
          <p:cNvSpPr/>
          <p:nvPr/>
        </p:nvSpPr>
        <p:spPr>
          <a:xfrm>
            <a:off x="5882878" y="2399109"/>
            <a:ext cx="95250" cy="95250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1" name="Google Shape;1671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"/>
              <a:buNone/>
              <a:defRPr b="0" i="0" sz="3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72" name="Google Shape;1672;p45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rgbClr val="FF9022"/>
            </a:gs>
          </a:gsLst>
          <a:lin ang="8100000" scaled="0"/>
        </a:gradFill>
      </p:bgPr>
    </p:bg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7" name="Google Shape;1677;p47"/>
          <p:cNvCxnSpPr/>
          <p:nvPr/>
        </p:nvCxnSpPr>
        <p:spPr>
          <a:xfrm>
            <a:off x="641747" y="2627709"/>
            <a:ext cx="0" cy="2508647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med" w="med" type="none"/>
            <a:tailEnd len="med" w="med" type="none"/>
          </a:ln>
        </p:spPr>
      </p:cxnSp>
      <p:sp>
        <p:nvSpPr>
          <p:cNvPr id="1678" name="Google Shape;1678;p47"/>
          <p:cNvSpPr/>
          <p:nvPr/>
        </p:nvSpPr>
        <p:spPr>
          <a:xfrm>
            <a:off x="3558778" y="2070496"/>
            <a:ext cx="69056" cy="6786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9" name="Google Shape;1679;p47"/>
          <p:cNvSpPr/>
          <p:nvPr/>
        </p:nvSpPr>
        <p:spPr>
          <a:xfrm>
            <a:off x="3289697" y="1897856"/>
            <a:ext cx="104775" cy="104775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0" name="Google Shape;1680;p47"/>
          <p:cNvSpPr/>
          <p:nvPr/>
        </p:nvSpPr>
        <p:spPr>
          <a:xfrm>
            <a:off x="1252538" y="4523184"/>
            <a:ext cx="95250" cy="96440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1" name="Google Shape;1681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"/>
              <a:buNone/>
              <a:defRPr b="0" i="0" sz="3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2" name="Google Shape;1682;p47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3" name="Google Shape;1683;p47"/>
          <p:cNvSpPr txBox="1"/>
          <p:nvPr>
            <p:ph idx="10" type="dt"/>
          </p:nvPr>
        </p:nvSpPr>
        <p:spPr>
          <a:xfrm>
            <a:off x="494109" y="1512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4" name="Google Shape;1684;p47"/>
          <p:cNvSpPr txBox="1"/>
          <p:nvPr>
            <p:ph idx="11" type="ftr"/>
          </p:nvPr>
        </p:nvSpPr>
        <p:spPr>
          <a:xfrm rot="-5400000">
            <a:off x="-411361" y="1454348"/>
            <a:ext cx="209192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5" name="Google Shape;1685;p47"/>
          <p:cNvSpPr txBox="1"/>
          <p:nvPr>
            <p:ph idx="12" type="sldNum"/>
          </p:nvPr>
        </p:nvSpPr>
        <p:spPr>
          <a:xfrm>
            <a:off x="6457950" y="1512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b="1" i="0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4287" y="589359"/>
            <a:ext cx="5957887" cy="27384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49"/>
          <p:cNvSpPr/>
          <p:nvPr/>
        </p:nvSpPr>
        <p:spPr>
          <a:xfrm>
            <a:off x="8461772" y="1552575"/>
            <a:ext cx="67865" cy="69056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6" name="Google Shape;1696;p49"/>
          <p:cNvSpPr/>
          <p:nvPr/>
        </p:nvSpPr>
        <p:spPr>
          <a:xfrm>
            <a:off x="8227219" y="1334690"/>
            <a:ext cx="103584" cy="104775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7" name="Google Shape;1697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"/>
              <a:buNone/>
              <a:defRPr b="0" i="0" sz="3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98" name="Google Shape;1698;p49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9" name="Google Shape;1699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0" name="Google Shape;1700;p49"/>
          <p:cNvSpPr txBox="1"/>
          <p:nvPr>
            <p:ph idx="11" type="ftr"/>
          </p:nvPr>
        </p:nvSpPr>
        <p:spPr>
          <a:xfrm>
            <a:off x="5973365" y="46672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1" name="Google Shape;1701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  <a:defRPr b="1" i="0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Google Shape;1710;p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21494" y="255984"/>
            <a:ext cx="27384" cy="489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51"/>
          <p:cNvSpPr/>
          <p:nvPr/>
        </p:nvSpPr>
        <p:spPr>
          <a:xfrm>
            <a:off x="7880747" y="369094"/>
            <a:ext cx="104775" cy="104775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2" name="Google Shape;1712;p51"/>
          <p:cNvSpPr/>
          <p:nvPr/>
        </p:nvSpPr>
        <p:spPr>
          <a:xfrm>
            <a:off x="8608219" y="791765"/>
            <a:ext cx="96440" cy="95250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3" name="Google Shape;1713;p51"/>
          <p:cNvSpPr/>
          <p:nvPr/>
        </p:nvSpPr>
        <p:spPr>
          <a:xfrm>
            <a:off x="8430815" y="334565"/>
            <a:ext cx="69056" cy="69056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4" name="Google Shape;1714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"/>
              <a:buNone/>
              <a:defRPr b="0" i="0" sz="3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15" name="Google Shape;1715;p51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24" name="Google Shape;1724;p5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6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99" name="Google Shape;1799;p6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p6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_C6VYSaggZ6rVq9FMpmZHAoy5gj59L8_4j6wNpU0s_E/edit?fbclid=IwAR2wAjwlnsEbFPGYvJnV-AT0Mu3MoxANHaMEsSFSn2iInaW7K8XLrx8sqrc#gid=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_3x66Urs5USt0Ty6VP9X8drYvBBED41rv86uWtV3_Eo/edit?fbclid=IwAR0B-apCEq8bLP7Sti5TdKmLMgz9-d3yNR1EY9qNH56D25EJW9P45debf8c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k0raty/DPT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mechanics-industry.org/articles/meca/pdf/2004/04/mi02065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cs.google.com/document/d/1X9Fm_PHkV5xqLC6u-gpfS_q4y3svlUPE/edit?usp=sharing&amp;ouid=110044007963522727665&amp;rtpof=true&amp;sd=true" TargetMode="External"/><Relationship Id="rId4" Type="http://schemas.openxmlformats.org/officeDocument/2006/relationships/hyperlink" Target="https://docs.google.com/document/d/1xmzdEdNRsJKi1Acx_fOuC8Bx0REbAgtQ/edit?usp=sharing&amp;ouid=110044007963522727665&amp;rtpof=true&amp;sd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77"/>
          <p:cNvSpPr txBox="1"/>
          <p:nvPr>
            <p:ph type="ctrTitle"/>
          </p:nvPr>
        </p:nvSpPr>
        <p:spPr>
          <a:xfrm>
            <a:off x="590701" y="438150"/>
            <a:ext cx="7962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Analyse vibratoire des mécanismes de roulement au profit de la maintenance prédictive</a:t>
            </a:r>
            <a:endParaRPr sz="3000"/>
          </a:p>
        </p:txBody>
      </p:sp>
      <p:sp>
        <p:nvSpPr>
          <p:cNvPr id="1878" name="Google Shape;1878;p77"/>
          <p:cNvSpPr txBox="1"/>
          <p:nvPr>
            <p:ph idx="1" type="subTitle"/>
          </p:nvPr>
        </p:nvSpPr>
        <p:spPr>
          <a:xfrm>
            <a:off x="4260231" y="4042665"/>
            <a:ext cx="38196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Libre Franklin"/>
                <a:ea typeface="Libre Franklin"/>
                <a:cs typeface="Libre Franklin"/>
                <a:sym typeface="Libre Franklin"/>
              </a:rPr>
              <a:t>Checkpoint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b="0" i="0" sz="150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86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63" name="Google Shape;1963;p86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64" name="Google Shape;1964;p86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1965" name="Google Shape;1965;p86"/>
          <p:cNvSpPr txBox="1"/>
          <p:nvPr>
            <p:ph type="title"/>
          </p:nvPr>
        </p:nvSpPr>
        <p:spPr>
          <a:xfrm>
            <a:off x="429750" y="953563"/>
            <a:ext cx="8476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III.A Cahier des charges</a:t>
            </a:r>
            <a:endParaRPr sz="3000">
              <a:solidFill>
                <a:srgbClr val="2E586A"/>
              </a:solidFill>
            </a:endParaRPr>
          </a:p>
        </p:txBody>
      </p:sp>
      <p:sp>
        <p:nvSpPr>
          <p:cNvPr id="1966" name="Google Shape;1966;p86"/>
          <p:cNvSpPr txBox="1"/>
          <p:nvPr>
            <p:ph idx="1" type="body"/>
          </p:nvPr>
        </p:nvSpPr>
        <p:spPr>
          <a:xfrm>
            <a:off x="513450" y="4085750"/>
            <a:ext cx="7616100" cy="96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Le modèle avec les réponses appropriées est accessible à l'adresse suivante : </a:t>
            </a:r>
            <a:r>
              <a:rPr lang="en" sz="1200" u="sng"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https://docs.google.com/spreadsheets/d/1_C6VYSaggZ6rVq9FMpmZHAoy5gj59L8_4j6wNpU0s_E/edit?fbclid=IwAR2wAjwlnsEbFPGYvJnV-AT0Mu3MoxANHaMEsSFSn2iInaW7K8XLrx8sqrc#gid=0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86"/>
          <p:cNvSpPr txBox="1"/>
          <p:nvPr/>
        </p:nvSpPr>
        <p:spPr>
          <a:xfrm>
            <a:off x="429750" y="1747550"/>
            <a:ext cx="77835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L'idée du document est de faire ressortir les points clés de la </a:t>
            </a:r>
            <a:r>
              <a:rPr b="1" lang="en" sz="1300">
                <a:solidFill>
                  <a:srgbClr val="E06666"/>
                </a:solidFill>
              </a:rPr>
              <a:t>gestion d'un projet</a:t>
            </a:r>
            <a:r>
              <a:rPr lang="en" sz="1300"/>
              <a:t> de manière </a:t>
            </a:r>
            <a:r>
              <a:rPr b="1" lang="en" sz="1300">
                <a:solidFill>
                  <a:srgbClr val="E06666"/>
                </a:solidFill>
              </a:rPr>
              <a:t>efficace.</a:t>
            </a:r>
            <a:endParaRPr b="1" sz="13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Les points abordés dans la documentation sont les suivants 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Contexte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Probléme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Objectif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Périmétre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Description des besoins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Enveloppe budgétaire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Délais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87"/>
          <p:cNvSpPr txBox="1"/>
          <p:nvPr>
            <p:ph type="title"/>
          </p:nvPr>
        </p:nvSpPr>
        <p:spPr>
          <a:xfrm>
            <a:off x="2902200" y="438900"/>
            <a:ext cx="53757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IV. Gestion de projet</a:t>
            </a:r>
            <a:endParaRPr sz="3000"/>
          </a:p>
        </p:txBody>
      </p:sp>
      <p:sp>
        <p:nvSpPr>
          <p:cNvPr id="1973" name="Google Shape;1973;p87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88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80" name="Google Shape;1980;p88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81" name="Google Shape;1981;p88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1982" name="Google Shape;1982;p88"/>
          <p:cNvSpPr txBox="1"/>
          <p:nvPr>
            <p:ph type="title"/>
          </p:nvPr>
        </p:nvSpPr>
        <p:spPr>
          <a:xfrm>
            <a:off x="429750" y="969225"/>
            <a:ext cx="8476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IV.A Calendrier</a:t>
            </a:r>
            <a:endParaRPr sz="3000">
              <a:solidFill>
                <a:srgbClr val="2E586A"/>
              </a:solidFill>
            </a:endParaRPr>
          </a:p>
        </p:txBody>
      </p:sp>
      <p:pic>
        <p:nvPicPr>
          <p:cNvPr id="1983" name="Google Shape;1983;p88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-369875" y="1831324"/>
            <a:ext cx="5353273" cy="294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825" y="1769827"/>
            <a:ext cx="3883650" cy="30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9" name="Google Shape;1989;p89"/>
          <p:cNvGraphicFramePr/>
          <p:nvPr/>
        </p:nvGraphicFramePr>
        <p:xfrm>
          <a:off x="62615" y="582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{19983809-3081-426A-8CE8-0090B17B7970}</a:tableStyleId>
              </a:tblPr>
              <a:tblGrid>
                <a:gridCol w="544350"/>
                <a:gridCol w="519600"/>
                <a:gridCol w="538150"/>
                <a:gridCol w="432975"/>
                <a:gridCol w="643300"/>
                <a:gridCol w="884550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  <a:gridCol w="111325"/>
              </a:tblGrid>
              <a:tr h="679500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800" u="none" cap="none" strike="noStrike">
                          <a:solidFill>
                            <a:srgbClr val="73577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Projet DPT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735773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735773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735773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500" u="none" cap="none" strike="noStrike">
                        <a:solidFill>
                          <a:srgbClr val="73577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500" u="none" cap="none" strike="noStrike">
                        <a:solidFill>
                          <a:srgbClr val="73577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500" u="none" cap="none" strike="noStrike">
                        <a:solidFill>
                          <a:srgbClr val="73577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500" u="none" cap="none" strike="noStrike">
                        <a:solidFill>
                          <a:srgbClr val="73577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1" sz="500" u="none" cap="none" strike="noStrike">
                        <a:solidFill>
                          <a:srgbClr val="73577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PERIODE ACTUELLE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36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sz="1100"/>
                    </a:p>
                  </a:txBody>
                  <a:tcPr marT="2025" marB="0" marR="2025" marL="2025" anchor="b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Durée du plan</a:t>
                      </a:r>
                      <a:endParaRPr sz="1100"/>
                    </a:p>
                  </a:txBody>
                  <a:tcPr marT="2025" marB="0" marR="2025" marL="20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sz="1100"/>
                    </a:p>
                  </a:txBody>
                  <a:tcPr marT="2025" marB="0" marR="2025" marL="2025" anchor="b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Début réel</a:t>
                      </a:r>
                      <a:endParaRPr sz="1100"/>
                    </a:p>
                  </a:txBody>
                  <a:tcPr marT="2025" marB="0" marR="2025" marL="20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sz="1100"/>
                    </a:p>
                  </a:txBody>
                  <a:tcPr marT="2025" marB="0" marR="2025" marL="2025" anchor="b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accompli</a:t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sz="1100"/>
                    </a:p>
                  </a:txBody>
                  <a:tcPr marT="2025" marB="0" marR="2025" marL="2025" anchor="b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Réel (au-delà du plan</a:t>
                      </a: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)</a:t>
                      </a:r>
                      <a:endParaRPr sz="1100"/>
                    </a:p>
                  </a:txBody>
                  <a:tcPr marT="2025" marB="0" marR="2025" marL="20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sz="1100"/>
                    </a:p>
                  </a:txBody>
                  <a:tcPr marT="2025" marB="0" marR="2025" marL="2025" anchor="b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accompli (au-delà du plan)</a:t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425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ACTIVITE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DÉBUT 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DURÉE 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DÉBUT RÉEL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DURÉE RÉELLE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CE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POURCENTAGE ACCOMPLI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DCE4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S2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S4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S5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S6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S8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S9</a:t>
                      </a:r>
                      <a:endParaRPr sz="1100"/>
                    </a:p>
                  </a:txBody>
                  <a:tcPr marT="2025" marB="0" marR="2025" marL="20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147825">
                <a:tc vMerge="1"/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100"/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100"/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100"/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357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100"/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59595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sz="1100"/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Choix projet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357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Gestion du projet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Formations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Méthode détection d'enveloppes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B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Préparation premier livrable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Implémentation méthode cepstrale 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Implémentation autres méthodes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Correction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Rédaction dernier livrable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500" u="none" cap="none" strike="noStrik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500" u="none" cap="none" strike="noStrike">
                          <a:solidFill>
                            <a:srgbClr val="73577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30%</a:t>
                      </a:r>
                      <a:endParaRPr sz="1100"/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DE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D188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cap="none" strike="noStrike">
                        <a:solidFill>
                          <a:srgbClr val="40404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025" marB="0" marR="2025" marL="20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B9CA"/>
                    </a:solidFill>
                  </a:tcPr>
                </a:tc>
              </a:tr>
            </a:tbl>
          </a:graphicData>
        </a:graphic>
      </p:graphicFrame>
      <p:sp>
        <p:nvSpPr>
          <p:cNvPr id="1990" name="Google Shape;1990;p89"/>
          <p:cNvSpPr txBox="1"/>
          <p:nvPr/>
        </p:nvSpPr>
        <p:spPr>
          <a:xfrm>
            <a:off x="2423850" y="58250"/>
            <a:ext cx="429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Diagramme de GANTT</a:t>
            </a:r>
            <a:endParaRPr sz="1100"/>
          </a:p>
        </p:txBody>
      </p:sp>
      <p:cxnSp>
        <p:nvCxnSpPr>
          <p:cNvPr id="1991" name="Google Shape;1991;p89"/>
          <p:cNvCxnSpPr/>
          <p:nvPr/>
        </p:nvCxnSpPr>
        <p:spPr>
          <a:xfrm>
            <a:off x="4397202" y="500250"/>
            <a:ext cx="433200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6" name="Google Shape;1996;p90"/>
          <p:cNvGrpSpPr/>
          <p:nvPr/>
        </p:nvGrpSpPr>
        <p:grpSpPr>
          <a:xfrm flipH="1">
            <a:off x="420332" y="2282412"/>
            <a:ext cx="3256223" cy="1817610"/>
            <a:chOff x="981750" y="2218585"/>
            <a:chExt cx="4341631" cy="2423480"/>
          </a:xfrm>
        </p:grpSpPr>
        <p:cxnSp>
          <p:nvCxnSpPr>
            <p:cNvPr id="1997" name="Google Shape;1997;p90"/>
            <p:cNvCxnSpPr/>
            <p:nvPr/>
          </p:nvCxnSpPr>
          <p:spPr>
            <a:xfrm flipH="1" rot="10800000">
              <a:off x="981750" y="4638735"/>
              <a:ext cx="4341631" cy="333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cxnSp>
          <p:nvCxnSpPr>
            <p:cNvPr id="1998" name="Google Shape;1998;p90"/>
            <p:cNvCxnSpPr/>
            <p:nvPr/>
          </p:nvCxnSpPr>
          <p:spPr>
            <a:xfrm flipH="1" rot="10800000">
              <a:off x="981750" y="2218585"/>
              <a:ext cx="4341631" cy="3330"/>
            </a:xfrm>
            <a:prstGeom prst="straightConnector1">
              <a:avLst/>
            </a:prstGeom>
            <a:noFill/>
            <a:ln cap="flat" cmpd="sng" w="19050">
              <a:solidFill>
                <a:srgbClr val="7030A0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cxnSp>
        <p:nvCxnSpPr>
          <p:cNvPr id="1999" name="Google Shape;1999;p90"/>
          <p:cNvCxnSpPr/>
          <p:nvPr/>
        </p:nvCxnSpPr>
        <p:spPr>
          <a:xfrm flipH="1" rot="10800000">
            <a:off x="5427823" y="3586466"/>
            <a:ext cx="3256223" cy="2497"/>
          </a:xfrm>
          <a:prstGeom prst="straightConnector1">
            <a:avLst/>
          </a:prstGeom>
          <a:noFill/>
          <a:ln cap="flat" cmpd="sng" w="19050">
            <a:solidFill>
              <a:srgbClr val="DD3FCE"/>
            </a:solidFill>
            <a:prstDash val="solid"/>
            <a:miter lim="800000"/>
            <a:headEnd len="sm" w="sm" type="none"/>
            <a:tailEnd len="med" w="med" type="oval"/>
          </a:ln>
        </p:spPr>
      </p:cxnSp>
      <p:grpSp>
        <p:nvGrpSpPr>
          <p:cNvPr id="2000" name="Google Shape;2000;p90"/>
          <p:cNvGrpSpPr/>
          <p:nvPr/>
        </p:nvGrpSpPr>
        <p:grpSpPr>
          <a:xfrm>
            <a:off x="2757338" y="1131983"/>
            <a:ext cx="3629325" cy="3629325"/>
            <a:chOff x="3487892" y="1132195"/>
            <a:chExt cx="5216216" cy="5216216"/>
          </a:xfrm>
        </p:grpSpPr>
        <p:sp>
          <p:nvSpPr>
            <p:cNvPr id="2001" name="Google Shape;2001;p90"/>
            <p:cNvSpPr/>
            <p:nvPr/>
          </p:nvSpPr>
          <p:spPr>
            <a:xfrm>
              <a:off x="4588840" y="4051606"/>
              <a:ext cx="2573941" cy="2296805"/>
            </a:xfrm>
            <a:custGeom>
              <a:rect b="b" l="l" r="r" t="t"/>
              <a:pathLst>
                <a:path extrusionOk="0" h="605" w="678">
                  <a:moveTo>
                    <a:pt x="304" y="77"/>
                  </a:moveTo>
                  <a:cubicBezTo>
                    <a:pt x="334" y="93"/>
                    <a:pt x="351" y="82"/>
                    <a:pt x="412" y="51"/>
                  </a:cubicBezTo>
                  <a:cubicBezTo>
                    <a:pt x="472" y="19"/>
                    <a:pt x="498" y="64"/>
                    <a:pt x="498" y="64"/>
                  </a:cubicBezTo>
                  <a:cubicBezTo>
                    <a:pt x="450" y="153"/>
                    <a:pt x="450" y="153"/>
                    <a:pt x="450" y="153"/>
                  </a:cubicBezTo>
                  <a:cubicBezTo>
                    <a:pt x="663" y="364"/>
                    <a:pt x="663" y="364"/>
                    <a:pt x="663" y="364"/>
                  </a:cubicBezTo>
                  <a:cubicBezTo>
                    <a:pt x="677" y="379"/>
                    <a:pt x="678" y="403"/>
                    <a:pt x="663" y="418"/>
                  </a:cubicBezTo>
                  <a:cubicBezTo>
                    <a:pt x="648" y="433"/>
                    <a:pt x="624" y="433"/>
                    <a:pt x="609" y="418"/>
                  </a:cubicBezTo>
                  <a:cubicBezTo>
                    <a:pt x="578" y="387"/>
                    <a:pt x="578" y="387"/>
                    <a:pt x="578" y="387"/>
                  </a:cubicBezTo>
                  <a:cubicBezTo>
                    <a:pt x="576" y="386"/>
                    <a:pt x="574" y="385"/>
                    <a:pt x="572" y="385"/>
                  </a:cubicBezTo>
                  <a:cubicBezTo>
                    <a:pt x="570" y="385"/>
                    <a:pt x="568" y="386"/>
                    <a:pt x="566" y="387"/>
                  </a:cubicBezTo>
                  <a:cubicBezTo>
                    <a:pt x="563" y="390"/>
                    <a:pt x="563" y="396"/>
                    <a:pt x="566" y="399"/>
                  </a:cubicBezTo>
                  <a:cubicBezTo>
                    <a:pt x="613" y="446"/>
                    <a:pt x="613" y="446"/>
                    <a:pt x="613" y="446"/>
                  </a:cubicBezTo>
                  <a:cubicBezTo>
                    <a:pt x="628" y="461"/>
                    <a:pt x="628" y="485"/>
                    <a:pt x="614" y="500"/>
                  </a:cubicBezTo>
                  <a:cubicBezTo>
                    <a:pt x="614" y="500"/>
                    <a:pt x="614" y="500"/>
                    <a:pt x="614" y="500"/>
                  </a:cubicBezTo>
                  <a:cubicBezTo>
                    <a:pt x="599" y="515"/>
                    <a:pt x="575" y="515"/>
                    <a:pt x="560" y="500"/>
                  </a:cubicBezTo>
                  <a:cubicBezTo>
                    <a:pt x="511" y="451"/>
                    <a:pt x="511" y="451"/>
                    <a:pt x="511" y="451"/>
                  </a:cubicBezTo>
                  <a:cubicBezTo>
                    <a:pt x="510" y="450"/>
                    <a:pt x="507" y="449"/>
                    <a:pt x="505" y="449"/>
                  </a:cubicBezTo>
                  <a:cubicBezTo>
                    <a:pt x="503" y="449"/>
                    <a:pt x="501" y="450"/>
                    <a:pt x="499" y="451"/>
                  </a:cubicBezTo>
                  <a:cubicBezTo>
                    <a:pt x="496" y="455"/>
                    <a:pt x="496" y="460"/>
                    <a:pt x="499" y="463"/>
                  </a:cubicBezTo>
                  <a:cubicBezTo>
                    <a:pt x="536" y="499"/>
                    <a:pt x="536" y="499"/>
                    <a:pt x="536" y="499"/>
                  </a:cubicBezTo>
                  <a:cubicBezTo>
                    <a:pt x="543" y="506"/>
                    <a:pt x="547" y="516"/>
                    <a:pt x="547" y="526"/>
                  </a:cubicBezTo>
                  <a:cubicBezTo>
                    <a:pt x="547" y="536"/>
                    <a:pt x="543" y="546"/>
                    <a:pt x="536" y="553"/>
                  </a:cubicBezTo>
                  <a:cubicBezTo>
                    <a:pt x="521" y="568"/>
                    <a:pt x="497" y="568"/>
                    <a:pt x="482" y="553"/>
                  </a:cubicBezTo>
                  <a:cubicBezTo>
                    <a:pt x="431" y="502"/>
                    <a:pt x="431" y="502"/>
                    <a:pt x="431" y="502"/>
                  </a:cubicBezTo>
                  <a:cubicBezTo>
                    <a:pt x="428" y="499"/>
                    <a:pt x="422" y="499"/>
                    <a:pt x="419" y="502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8" y="504"/>
                    <a:pt x="417" y="506"/>
                    <a:pt x="417" y="508"/>
                  </a:cubicBezTo>
                  <a:cubicBezTo>
                    <a:pt x="417" y="511"/>
                    <a:pt x="418" y="513"/>
                    <a:pt x="419" y="514"/>
                  </a:cubicBezTo>
                  <a:cubicBezTo>
                    <a:pt x="442" y="536"/>
                    <a:pt x="442" y="536"/>
                    <a:pt x="442" y="536"/>
                  </a:cubicBezTo>
                  <a:cubicBezTo>
                    <a:pt x="456" y="551"/>
                    <a:pt x="457" y="575"/>
                    <a:pt x="442" y="590"/>
                  </a:cubicBezTo>
                  <a:cubicBezTo>
                    <a:pt x="427" y="605"/>
                    <a:pt x="403" y="605"/>
                    <a:pt x="388" y="590"/>
                  </a:cubicBezTo>
                  <a:cubicBezTo>
                    <a:pt x="207" y="410"/>
                    <a:pt x="207" y="410"/>
                    <a:pt x="207" y="410"/>
                  </a:cubicBezTo>
                  <a:cubicBezTo>
                    <a:pt x="185" y="389"/>
                    <a:pt x="167" y="364"/>
                    <a:pt x="153" y="337"/>
                  </a:cubicBezTo>
                  <a:cubicBezTo>
                    <a:pt x="138" y="309"/>
                    <a:pt x="119" y="283"/>
                    <a:pt x="96" y="261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64" y="0"/>
                    <a:pt x="164" y="0"/>
                    <a:pt x="164" y="0"/>
                  </a:cubicBezTo>
                  <a:lnTo>
                    <a:pt x="304" y="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90"/>
            <p:cNvSpPr/>
            <p:nvPr/>
          </p:nvSpPr>
          <p:spPr>
            <a:xfrm>
              <a:off x="3487892" y="2233143"/>
              <a:ext cx="2296805" cy="2573941"/>
            </a:xfrm>
            <a:custGeom>
              <a:rect b="b" l="l" r="r" t="t"/>
              <a:pathLst>
                <a:path extrusionOk="0" h="678" w="605">
                  <a:moveTo>
                    <a:pt x="528" y="304"/>
                  </a:moveTo>
                  <a:cubicBezTo>
                    <a:pt x="512" y="334"/>
                    <a:pt x="523" y="351"/>
                    <a:pt x="554" y="412"/>
                  </a:cubicBezTo>
                  <a:cubicBezTo>
                    <a:pt x="586" y="472"/>
                    <a:pt x="541" y="498"/>
                    <a:pt x="541" y="498"/>
                  </a:cubicBezTo>
                  <a:cubicBezTo>
                    <a:pt x="452" y="450"/>
                    <a:pt x="452" y="450"/>
                    <a:pt x="452" y="450"/>
                  </a:cubicBezTo>
                  <a:cubicBezTo>
                    <a:pt x="241" y="663"/>
                    <a:pt x="241" y="663"/>
                    <a:pt x="241" y="663"/>
                  </a:cubicBezTo>
                  <a:cubicBezTo>
                    <a:pt x="226" y="678"/>
                    <a:pt x="202" y="678"/>
                    <a:pt x="187" y="663"/>
                  </a:cubicBezTo>
                  <a:cubicBezTo>
                    <a:pt x="172" y="648"/>
                    <a:pt x="172" y="624"/>
                    <a:pt x="187" y="609"/>
                  </a:cubicBezTo>
                  <a:cubicBezTo>
                    <a:pt x="218" y="578"/>
                    <a:pt x="218" y="578"/>
                    <a:pt x="218" y="578"/>
                  </a:cubicBezTo>
                  <a:cubicBezTo>
                    <a:pt x="220" y="576"/>
                    <a:pt x="220" y="574"/>
                    <a:pt x="220" y="572"/>
                  </a:cubicBezTo>
                  <a:cubicBezTo>
                    <a:pt x="220" y="570"/>
                    <a:pt x="220" y="568"/>
                    <a:pt x="218" y="566"/>
                  </a:cubicBezTo>
                  <a:cubicBezTo>
                    <a:pt x="215" y="563"/>
                    <a:pt x="209" y="563"/>
                    <a:pt x="206" y="566"/>
                  </a:cubicBezTo>
                  <a:cubicBezTo>
                    <a:pt x="159" y="614"/>
                    <a:pt x="159" y="614"/>
                    <a:pt x="159" y="614"/>
                  </a:cubicBezTo>
                  <a:cubicBezTo>
                    <a:pt x="144" y="628"/>
                    <a:pt x="120" y="628"/>
                    <a:pt x="105" y="614"/>
                  </a:cubicBezTo>
                  <a:cubicBezTo>
                    <a:pt x="105" y="614"/>
                    <a:pt x="105" y="614"/>
                    <a:pt x="105" y="614"/>
                  </a:cubicBezTo>
                  <a:cubicBezTo>
                    <a:pt x="91" y="599"/>
                    <a:pt x="90" y="575"/>
                    <a:pt x="105" y="560"/>
                  </a:cubicBezTo>
                  <a:cubicBezTo>
                    <a:pt x="154" y="511"/>
                    <a:pt x="154" y="511"/>
                    <a:pt x="154" y="511"/>
                  </a:cubicBezTo>
                  <a:cubicBezTo>
                    <a:pt x="155" y="510"/>
                    <a:pt x="156" y="508"/>
                    <a:pt x="156" y="505"/>
                  </a:cubicBezTo>
                  <a:cubicBezTo>
                    <a:pt x="156" y="503"/>
                    <a:pt x="155" y="501"/>
                    <a:pt x="154" y="499"/>
                  </a:cubicBezTo>
                  <a:cubicBezTo>
                    <a:pt x="150" y="496"/>
                    <a:pt x="145" y="496"/>
                    <a:pt x="142" y="499"/>
                  </a:cubicBezTo>
                  <a:cubicBezTo>
                    <a:pt x="106" y="536"/>
                    <a:pt x="106" y="536"/>
                    <a:pt x="106" y="536"/>
                  </a:cubicBezTo>
                  <a:cubicBezTo>
                    <a:pt x="99" y="543"/>
                    <a:pt x="89" y="547"/>
                    <a:pt x="79" y="547"/>
                  </a:cubicBezTo>
                  <a:cubicBezTo>
                    <a:pt x="69" y="547"/>
                    <a:pt x="59" y="543"/>
                    <a:pt x="52" y="536"/>
                  </a:cubicBezTo>
                  <a:cubicBezTo>
                    <a:pt x="37" y="521"/>
                    <a:pt x="37" y="497"/>
                    <a:pt x="52" y="482"/>
                  </a:cubicBezTo>
                  <a:cubicBezTo>
                    <a:pt x="103" y="431"/>
                    <a:pt x="103" y="431"/>
                    <a:pt x="103" y="431"/>
                  </a:cubicBezTo>
                  <a:cubicBezTo>
                    <a:pt x="106" y="428"/>
                    <a:pt x="106" y="423"/>
                    <a:pt x="103" y="419"/>
                  </a:cubicBezTo>
                  <a:cubicBezTo>
                    <a:pt x="103" y="419"/>
                    <a:pt x="103" y="419"/>
                    <a:pt x="103" y="419"/>
                  </a:cubicBezTo>
                  <a:cubicBezTo>
                    <a:pt x="101" y="418"/>
                    <a:pt x="99" y="417"/>
                    <a:pt x="97" y="417"/>
                  </a:cubicBezTo>
                  <a:cubicBezTo>
                    <a:pt x="95" y="417"/>
                    <a:pt x="92" y="418"/>
                    <a:pt x="91" y="419"/>
                  </a:cubicBezTo>
                  <a:cubicBezTo>
                    <a:pt x="69" y="442"/>
                    <a:pt x="69" y="442"/>
                    <a:pt x="69" y="442"/>
                  </a:cubicBezTo>
                  <a:cubicBezTo>
                    <a:pt x="54" y="456"/>
                    <a:pt x="30" y="457"/>
                    <a:pt x="15" y="442"/>
                  </a:cubicBezTo>
                  <a:cubicBezTo>
                    <a:pt x="0" y="427"/>
                    <a:pt x="0" y="403"/>
                    <a:pt x="15" y="388"/>
                  </a:cubicBezTo>
                  <a:cubicBezTo>
                    <a:pt x="195" y="207"/>
                    <a:pt x="195" y="207"/>
                    <a:pt x="195" y="207"/>
                  </a:cubicBezTo>
                  <a:cubicBezTo>
                    <a:pt x="217" y="185"/>
                    <a:pt x="241" y="167"/>
                    <a:pt x="268" y="153"/>
                  </a:cubicBezTo>
                  <a:cubicBezTo>
                    <a:pt x="296" y="138"/>
                    <a:pt x="322" y="119"/>
                    <a:pt x="345" y="96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605" y="164"/>
                    <a:pt x="605" y="164"/>
                    <a:pt x="605" y="164"/>
                  </a:cubicBezTo>
                  <a:lnTo>
                    <a:pt x="528" y="30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90"/>
            <p:cNvSpPr/>
            <p:nvPr/>
          </p:nvSpPr>
          <p:spPr>
            <a:xfrm>
              <a:off x="5029219" y="1132195"/>
              <a:ext cx="2573941" cy="2296805"/>
            </a:xfrm>
            <a:custGeom>
              <a:rect b="b" l="l" r="r" t="t"/>
              <a:pathLst>
                <a:path extrusionOk="0" h="605" w="678">
                  <a:moveTo>
                    <a:pt x="374" y="528"/>
                  </a:moveTo>
                  <a:cubicBezTo>
                    <a:pt x="344" y="512"/>
                    <a:pt x="327" y="523"/>
                    <a:pt x="266" y="554"/>
                  </a:cubicBezTo>
                  <a:cubicBezTo>
                    <a:pt x="206" y="586"/>
                    <a:pt x="180" y="541"/>
                    <a:pt x="180" y="541"/>
                  </a:cubicBezTo>
                  <a:cubicBezTo>
                    <a:pt x="228" y="452"/>
                    <a:pt x="228" y="452"/>
                    <a:pt x="228" y="452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" y="226"/>
                    <a:pt x="0" y="202"/>
                    <a:pt x="15" y="187"/>
                  </a:cubicBezTo>
                  <a:cubicBezTo>
                    <a:pt x="30" y="172"/>
                    <a:pt x="54" y="172"/>
                    <a:pt x="69" y="18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2" y="220"/>
                    <a:pt x="104" y="221"/>
                    <a:pt x="106" y="220"/>
                  </a:cubicBezTo>
                  <a:cubicBezTo>
                    <a:pt x="108" y="220"/>
                    <a:pt x="111" y="220"/>
                    <a:pt x="112" y="218"/>
                  </a:cubicBezTo>
                  <a:cubicBezTo>
                    <a:pt x="115" y="215"/>
                    <a:pt x="115" y="209"/>
                    <a:pt x="112" y="206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50" y="144"/>
                    <a:pt x="50" y="120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79" y="91"/>
                    <a:pt x="103" y="90"/>
                    <a:pt x="118" y="105"/>
                  </a:cubicBezTo>
                  <a:cubicBezTo>
                    <a:pt x="167" y="154"/>
                    <a:pt x="167" y="154"/>
                    <a:pt x="167" y="154"/>
                  </a:cubicBezTo>
                  <a:cubicBezTo>
                    <a:pt x="168" y="155"/>
                    <a:pt x="171" y="156"/>
                    <a:pt x="173" y="156"/>
                  </a:cubicBezTo>
                  <a:cubicBezTo>
                    <a:pt x="175" y="156"/>
                    <a:pt x="177" y="155"/>
                    <a:pt x="179" y="154"/>
                  </a:cubicBezTo>
                  <a:cubicBezTo>
                    <a:pt x="182" y="150"/>
                    <a:pt x="182" y="145"/>
                    <a:pt x="179" y="142"/>
                  </a:cubicBezTo>
                  <a:cubicBezTo>
                    <a:pt x="142" y="106"/>
                    <a:pt x="142" y="106"/>
                    <a:pt x="142" y="106"/>
                  </a:cubicBezTo>
                  <a:cubicBezTo>
                    <a:pt x="135" y="99"/>
                    <a:pt x="131" y="89"/>
                    <a:pt x="131" y="79"/>
                  </a:cubicBezTo>
                  <a:cubicBezTo>
                    <a:pt x="131" y="69"/>
                    <a:pt x="135" y="59"/>
                    <a:pt x="142" y="52"/>
                  </a:cubicBezTo>
                  <a:cubicBezTo>
                    <a:pt x="157" y="37"/>
                    <a:pt x="181" y="37"/>
                    <a:pt x="196" y="52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0" y="106"/>
                    <a:pt x="256" y="106"/>
                    <a:pt x="259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1"/>
                    <a:pt x="261" y="99"/>
                    <a:pt x="261" y="97"/>
                  </a:cubicBezTo>
                  <a:cubicBezTo>
                    <a:pt x="261" y="95"/>
                    <a:pt x="260" y="93"/>
                    <a:pt x="259" y="91"/>
                  </a:cubicBezTo>
                  <a:cubicBezTo>
                    <a:pt x="236" y="69"/>
                    <a:pt x="236" y="69"/>
                    <a:pt x="236" y="69"/>
                  </a:cubicBezTo>
                  <a:cubicBezTo>
                    <a:pt x="222" y="54"/>
                    <a:pt x="222" y="30"/>
                    <a:pt x="236" y="15"/>
                  </a:cubicBezTo>
                  <a:cubicBezTo>
                    <a:pt x="251" y="0"/>
                    <a:pt x="275" y="0"/>
                    <a:pt x="290" y="15"/>
                  </a:cubicBezTo>
                  <a:cubicBezTo>
                    <a:pt x="471" y="195"/>
                    <a:pt x="471" y="195"/>
                    <a:pt x="471" y="195"/>
                  </a:cubicBezTo>
                  <a:cubicBezTo>
                    <a:pt x="493" y="217"/>
                    <a:pt x="511" y="241"/>
                    <a:pt x="525" y="268"/>
                  </a:cubicBezTo>
                  <a:cubicBezTo>
                    <a:pt x="540" y="296"/>
                    <a:pt x="559" y="322"/>
                    <a:pt x="582" y="345"/>
                  </a:cubicBezTo>
                  <a:cubicBezTo>
                    <a:pt x="678" y="440"/>
                    <a:pt x="678" y="440"/>
                    <a:pt x="678" y="440"/>
                  </a:cubicBezTo>
                  <a:cubicBezTo>
                    <a:pt x="514" y="605"/>
                    <a:pt x="514" y="605"/>
                    <a:pt x="514" y="605"/>
                  </a:cubicBezTo>
                  <a:lnTo>
                    <a:pt x="374" y="5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90"/>
            <p:cNvSpPr/>
            <p:nvPr/>
          </p:nvSpPr>
          <p:spPr>
            <a:xfrm>
              <a:off x="6407303" y="2677319"/>
              <a:ext cx="2296805" cy="2570144"/>
            </a:xfrm>
            <a:custGeom>
              <a:rect b="b" l="l" r="r" t="t"/>
              <a:pathLst>
                <a:path extrusionOk="0" h="677" w="605">
                  <a:moveTo>
                    <a:pt x="77" y="373"/>
                  </a:moveTo>
                  <a:cubicBezTo>
                    <a:pt x="93" y="343"/>
                    <a:pt x="82" y="326"/>
                    <a:pt x="51" y="265"/>
                  </a:cubicBezTo>
                  <a:cubicBezTo>
                    <a:pt x="19" y="205"/>
                    <a:pt x="64" y="179"/>
                    <a:pt x="64" y="179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364" y="14"/>
                    <a:pt x="364" y="14"/>
                    <a:pt x="364" y="14"/>
                  </a:cubicBezTo>
                  <a:cubicBezTo>
                    <a:pt x="379" y="0"/>
                    <a:pt x="403" y="0"/>
                    <a:pt x="418" y="14"/>
                  </a:cubicBezTo>
                  <a:cubicBezTo>
                    <a:pt x="433" y="29"/>
                    <a:pt x="433" y="53"/>
                    <a:pt x="418" y="68"/>
                  </a:cubicBezTo>
                  <a:cubicBezTo>
                    <a:pt x="387" y="99"/>
                    <a:pt x="387" y="99"/>
                    <a:pt x="387" y="99"/>
                  </a:cubicBezTo>
                  <a:cubicBezTo>
                    <a:pt x="385" y="101"/>
                    <a:pt x="385" y="103"/>
                    <a:pt x="385" y="105"/>
                  </a:cubicBezTo>
                  <a:cubicBezTo>
                    <a:pt x="385" y="107"/>
                    <a:pt x="385" y="110"/>
                    <a:pt x="387" y="111"/>
                  </a:cubicBezTo>
                  <a:cubicBezTo>
                    <a:pt x="390" y="114"/>
                    <a:pt x="396" y="114"/>
                    <a:pt x="399" y="111"/>
                  </a:cubicBezTo>
                  <a:cubicBezTo>
                    <a:pt x="446" y="64"/>
                    <a:pt x="446" y="64"/>
                    <a:pt x="446" y="64"/>
                  </a:cubicBezTo>
                  <a:cubicBezTo>
                    <a:pt x="461" y="49"/>
                    <a:pt x="485" y="49"/>
                    <a:pt x="500" y="63"/>
                  </a:cubicBezTo>
                  <a:cubicBezTo>
                    <a:pt x="500" y="63"/>
                    <a:pt x="500" y="63"/>
                    <a:pt x="500" y="63"/>
                  </a:cubicBezTo>
                  <a:cubicBezTo>
                    <a:pt x="515" y="78"/>
                    <a:pt x="515" y="102"/>
                    <a:pt x="500" y="117"/>
                  </a:cubicBezTo>
                  <a:cubicBezTo>
                    <a:pt x="451" y="166"/>
                    <a:pt x="451" y="166"/>
                    <a:pt x="451" y="166"/>
                  </a:cubicBezTo>
                  <a:cubicBezTo>
                    <a:pt x="450" y="168"/>
                    <a:pt x="449" y="170"/>
                    <a:pt x="449" y="172"/>
                  </a:cubicBezTo>
                  <a:cubicBezTo>
                    <a:pt x="449" y="174"/>
                    <a:pt x="450" y="176"/>
                    <a:pt x="451" y="178"/>
                  </a:cubicBezTo>
                  <a:cubicBezTo>
                    <a:pt x="455" y="181"/>
                    <a:pt x="460" y="181"/>
                    <a:pt x="463" y="178"/>
                  </a:cubicBezTo>
                  <a:cubicBezTo>
                    <a:pt x="499" y="141"/>
                    <a:pt x="499" y="141"/>
                    <a:pt x="499" y="141"/>
                  </a:cubicBezTo>
                  <a:cubicBezTo>
                    <a:pt x="506" y="134"/>
                    <a:pt x="516" y="130"/>
                    <a:pt x="526" y="130"/>
                  </a:cubicBezTo>
                  <a:cubicBezTo>
                    <a:pt x="536" y="130"/>
                    <a:pt x="546" y="134"/>
                    <a:pt x="553" y="141"/>
                  </a:cubicBezTo>
                  <a:cubicBezTo>
                    <a:pt x="568" y="156"/>
                    <a:pt x="568" y="180"/>
                    <a:pt x="553" y="195"/>
                  </a:cubicBezTo>
                  <a:cubicBezTo>
                    <a:pt x="502" y="246"/>
                    <a:pt x="502" y="246"/>
                    <a:pt x="502" y="246"/>
                  </a:cubicBezTo>
                  <a:cubicBezTo>
                    <a:pt x="499" y="249"/>
                    <a:pt x="499" y="255"/>
                    <a:pt x="502" y="258"/>
                  </a:cubicBezTo>
                  <a:cubicBezTo>
                    <a:pt x="502" y="258"/>
                    <a:pt x="502" y="258"/>
                    <a:pt x="502" y="258"/>
                  </a:cubicBezTo>
                  <a:cubicBezTo>
                    <a:pt x="504" y="259"/>
                    <a:pt x="506" y="260"/>
                    <a:pt x="508" y="260"/>
                  </a:cubicBezTo>
                  <a:cubicBezTo>
                    <a:pt x="510" y="260"/>
                    <a:pt x="513" y="259"/>
                    <a:pt x="514" y="258"/>
                  </a:cubicBezTo>
                  <a:cubicBezTo>
                    <a:pt x="536" y="236"/>
                    <a:pt x="536" y="236"/>
                    <a:pt x="536" y="236"/>
                  </a:cubicBezTo>
                  <a:cubicBezTo>
                    <a:pt x="551" y="221"/>
                    <a:pt x="575" y="221"/>
                    <a:pt x="590" y="235"/>
                  </a:cubicBezTo>
                  <a:cubicBezTo>
                    <a:pt x="605" y="250"/>
                    <a:pt x="605" y="274"/>
                    <a:pt x="590" y="289"/>
                  </a:cubicBezTo>
                  <a:cubicBezTo>
                    <a:pt x="410" y="470"/>
                    <a:pt x="410" y="470"/>
                    <a:pt x="410" y="470"/>
                  </a:cubicBezTo>
                  <a:cubicBezTo>
                    <a:pt x="389" y="492"/>
                    <a:pt x="364" y="510"/>
                    <a:pt x="337" y="524"/>
                  </a:cubicBezTo>
                  <a:cubicBezTo>
                    <a:pt x="309" y="539"/>
                    <a:pt x="283" y="558"/>
                    <a:pt x="261" y="581"/>
                  </a:cubicBezTo>
                  <a:cubicBezTo>
                    <a:pt x="165" y="677"/>
                    <a:pt x="165" y="677"/>
                    <a:pt x="165" y="677"/>
                  </a:cubicBezTo>
                  <a:cubicBezTo>
                    <a:pt x="0" y="513"/>
                    <a:pt x="0" y="513"/>
                    <a:pt x="0" y="513"/>
                  </a:cubicBezTo>
                  <a:lnTo>
                    <a:pt x="77" y="373"/>
                  </a:lnTo>
                  <a:close/>
                </a:path>
              </a:pathLst>
            </a:custGeom>
            <a:solidFill>
              <a:srgbClr val="DD3FC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90"/>
            <p:cNvSpPr/>
            <p:nvPr/>
          </p:nvSpPr>
          <p:spPr>
            <a:xfrm>
              <a:off x="6620944" y="1702173"/>
              <a:ext cx="705080" cy="70508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90"/>
            <p:cNvSpPr/>
            <p:nvPr/>
          </p:nvSpPr>
          <p:spPr>
            <a:xfrm>
              <a:off x="7326024" y="4263603"/>
              <a:ext cx="705080" cy="70508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DD3F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90"/>
            <p:cNvSpPr/>
            <p:nvPr/>
          </p:nvSpPr>
          <p:spPr>
            <a:xfrm>
              <a:off x="4792992" y="4968683"/>
              <a:ext cx="705080" cy="70508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90"/>
            <p:cNvSpPr/>
            <p:nvPr/>
          </p:nvSpPr>
          <p:spPr>
            <a:xfrm>
              <a:off x="4087912" y="2433099"/>
              <a:ext cx="705080" cy="70508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90"/>
          <p:cNvSpPr txBox="1"/>
          <p:nvPr/>
        </p:nvSpPr>
        <p:spPr>
          <a:xfrm>
            <a:off x="3183875" y="402083"/>
            <a:ext cx="277625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Analyse SWOT</a:t>
            </a:r>
            <a:endParaRPr sz="1100"/>
          </a:p>
        </p:txBody>
      </p:sp>
      <p:cxnSp>
        <p:nvCxnSpPr>
          <p:cNvPr id="2010" name="Google Shape;2010;p90"/>
          <p:cNvCxnSpPr/>
          <p:nvPr/>
        </p:nvCxnSpPr>
        <p:spPr>
          <a:xfrm>
            <a:off x="4355402" y="844075"/>
            <a:ext cx="433196" cy="0"/>
          </a:xfrm>
          <a:prstGeom prst="straightConnector1">
            <a:avLst/>
          </a:prstGeom>
          <a:noFill/>
          <a:ln cap="flat" cmpd="sng" w="508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1" name="Google Shape;2011;p90"/>
          <p:cNvCxnSpPr>
            <a:stCxn id="2005" idx="6"/>
          </p:cNvCxnSpPr>
          <p:nvPr/>
        </p:nvCxnSpPr>
        <p:spPr>
          <a:xfrm flipH="1" rot="10800000">
            <a:off x="5427823" y="1771450"/>
            <a:ext cx="3256200" cy="2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012" name="Google Shape;2012;p90"/>
          <p:cNvSpPr txBox="1"/>
          <p:nvPr/>
        </p:nvSpPr>
        <p:spPr>
          <a:xfrm>
            <a:off x="6325947" y="3792964"/>
            <a:ext cx="2387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Faible capacité financière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Séparation à venir des membres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- Nécessité de formation sur certains points</a:t>
            </a:r>
            <a:endParaRPr sz="1100"/>
          </a:p>
        </p:txBody>
      </p:sp>
      <p:sp>
        <p:nvSpPr>
          <p:cNvPr id="2013" name="Google Shape;2013;p90"/>
          <p:cNvSpPr txBox="1"/>
          <p:nvPr/>
        </p:nvSpPr>
        <p:spPr>
          <a:xfrm>
            <a:off x="6450858" y="1990541"/>
            <a:ext cx="2343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Compétences variées au sein du groupe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Cohésion interne des membres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Temps à disposition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En lien avec des personnes qualifiées 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Accès à du matériel de qualité </a:t>
            </a:r>
            <a:endParaRPr sz="1100"/>
          </a:p>
        </p:txBody>
      </p:sp>
      <p:sp>
        <p:nvSpPr>
          <p:cNvPr id="2014" name="Google Shape;2014;p90"/>
          <p:cNvSpPr txBox="1"/>
          <p:nvPr/>
        </p:nvSpPr>
        <p:spPr>
          <a:xfrm>
            <a:off x="317834" y="4219598"/>
            <a:ext cx="3028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Proposition d’une solution peu </a:t>
            </a: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coûteuse</a:t>
            </a: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Contexte favorable (révolution industrielle)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Marché à fort potentiel 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Proposer un produit intuitif</a:t>
            </a:r>
            <a:endParaRPr sz="1100"/>
          </a:p>
        </p:txBody>
      </p:sp>
      <p:sp>
        <p:nvSpPr>
          <p:cNvPr id="2015" name="Google Shape;2015;p90"/>
          <p:cNvSpPr txBox="1"/>
          <p:nvPr/>
        </p:nvSpPr>
        <p:spPr>
          <a:xfrm>
            <a:off x="4298019" y="1615443"/>
            <a:ext cx="782197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</a:t>
            </a:r>
            <a:endParaRPr sz="1100"/>
          </a:p>
        </p:txBody>
      </p:sp>
      <p:sp>
        <p:nvSpPr>
          <p:cNvPr id="2016" name="Google Shape;2016;p90"/>
          <p:cNvSpPr txBox="1"/>
          <p:nvPr/>
        </p:nvSpPr>
        <p:spPr>
          <a:xfrm>
            <a:off x="5271646" y="2723950"/>
            <a:ext cx="782197" cy="692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</a:t>
            </a:r>
            <a:endParaRPr sz="1100"/>
          </a:p>
        </p:txBody>
      </p:sp>
      <p:sp>
        <p:nvSpPr>
          <p:cNvPr id="2017" name="Google Shape;2017;p90"/>
          <p:cNvSpPr txBox="1"/>
          <p:nvPr/>
        </p:nvSpPr>
        <p:spPr>
          <a:xfrm>
            <a:off x="4104914" y="3654098"/>
            <a:ext cx="782197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</a:t>
            </a:r>
            <a:endParaRPr sz="1100"/>
          </a:p>
        </p:txBody>
      </p:sp>
      <p:sp>
        <p:nvSpPr>
          <p:cNvPr id="2018" name="Google Shape;2018;p90"/>
          <p:cNvSpPr txBox="1"/>
          <p:nvPr/>
        </p:nvSpPr>
        <p:spPr>
          <a:xfrm>
            <a:off x="3168998" y="2608070"/>
            <a:ext cx="7821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</a:t>
            </a:r>
            <a:endParaRPr sz="1100"/>
          </a:p>
        </p:txBody>
      </p:sp>
      <p:sp>
        <p:nvSpPr>
          <p:cNvPr id="2019" name="Google Shape;2019;p90"/>
          <p:cNvSpPr/>
          <p:nvPr/>
        </p:nvSpPr>
        <p:spPr>
          <a:xfrm>
            <a:off x="5068539" y="1645045"/>
            <a:ext cx="245703" cy="245867"/>
          </a:xfrm>
          <a:custGeom>
            <a:rect b="b" l="l" r="r" t="t"/>
            <a:pathLst>
              <a:path extrusionOk="0" h="21600" w="21086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8550" lIns="28550" spcFirstLastPara="1" rIns="28550" wrap="square" tIns="2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p90"/>
          <p:cNvSpPr/>
          <p:nvPr/>
        </p:nvSpPr>
        <p:spPr>
          <a:xfrm>
            <a:off x="5522690" y="3486002"/>
            <a:ext cx="308174" cy="168096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DD3FCE"/>
          </a:solidFill>
          <a:ln>
            <a:noFill/>
          </a:ln>
        </p:spPr>
        <p:txBody>
          <a:bodyPr anchorCtr="0" anchor="ctr" bIns="28550" lIns="28550" spcFirstLastPara="1" rIns="28550" wrap="square" tIns="2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p90"/>
          <p:cNvSpPr txBox="1"/>
          <p:nvPr/>
        </p:nvSpPr>
        <p:spPr>
          <a:xfrm>
            <a:off x="5921074" y="1424019"/>
            <a:ext cx="2776250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FORCES</a:t>
            </a:r>
            <a:endParaRPr sz="1100"/>
          </a:p>
        </p:txBody>
      </p:sp>
      <p:sp>
        <p:nvSpPr>
          <p:cNvPr id="2022" name="Google Shape;2022;p90"/>
          <p:cNvSpPr txBox="1"/>
          <p:nvPr/>
        </p:nvSpPr>
        <p:spPr>
          <a:xfrm>
            <a:off x="5921074" y="3242456"/>
            <a:ext cx="27762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D3FC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FAIBLESSES</a:t>
            </a:r>
            <a:endParaRPr sz="1100"/>
          </a:p>
        </p:txBody>
      </p:sp>
      <p:sp>
        <p:nvSpPr>
          <p:cNvPr id="2023" name="Google Shape;2023;p90"/>
          <p:cNvSpPr txBox="1"/>
          <p:nvPr/>
        </p:nvSpPr>
        <p:spPr>
          <a:xfrm>
            <a:off x="407624" y="1943854"/>
            <a:ext cx="2776250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030A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MENACES</a:t>
            </a:r>
            <a:endParaRPr sz="1100"/>
          </a:p>
        </p:txBody>
      </p:sp>
      <p:sp>
        <p:nvSpPr>
          <p:cNvPr id="2024" name="Google Shape;2024;p90"/>
          <p:cNvSpPr txBox="1"/>
          <p:nvPr/>
        </p:nvSpPr>
        <p:spPr>
          <a:xfrm>
            <a:off x="430790" y="3770615"/>
            <a:ext cx="27762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OPPORTUNITES</a:t>
            </a:r>
            <a:endParaRPr sz="1100"/>
          </a:p>
        </p:txBody>
      </p:sp>
      <p:sp>
        <p:nvSpPr>
          <p:cNvPr id="2025" name="Google Shape;2025;p90"/>
          <p:cNvSpPr/>
          <p:nvPr/>
        </p:nvSpPr>
        <p:spPr>
          <a:xfrm>
            <a:off x="3753065" y="3960288"/>
            <a:ext cx="327620" cy="208486"/>
          </a:xfrm>
          <a:custGeom>
            <a:rect b="b" l="l" r="r" t="t"/>
            <a:pathLst>
              <a:path extrusionOk="0" h="21600" w="2160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8550" lIns="28550" spcFirstLastPara="1" rIns="28550" wrap="square" tIns="2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90"/>
          <p:cNvSpPr/>
          <p:nvPr/>
        </p:nvSpPr>
        <p:spPr>
          <a:xfrm>
            <a:off x="3342107" y="2143900"/>
            <a:ext cx="165057" cy="302590"/>
          </a:xfrm>
          <a:custGeom>
            <a:rect b="b" l="l" r="r" t="t"/>
            <a:pathLst>
              <a:path extrusionOk="0" h="21600" w="2160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28550" lIns="28550" spcFirstLastPara="1" rIns="28550" wrap="square" tIns="2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90"/>
          <p:cNvSpPr txBox="1"/>
          <p:nvPr/>
        </p:nvSpPr>
        <p:spPr>
          <a:xfrm>
            <a:off x="331793" y="2581109"/>
            <a:ext cx="2277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Concurrence directe et élargie 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Activité économique faible</a:t>
            </a:r>
            <a:endParaRPr sz="1100"/>
          </a:p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Poppins"/>
              <a:buChar char="-"/>
            </a:pPr>
            <a:r>
              <a:rPr lang="en" sz="1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Apparition de nouveaux concurrents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91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2034" name="Google Shape;2034;p91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2035" name="Google Shape;2035;p91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2036" name="Google Shape;2036;p91"/>
          <p:cNvSpPr txBox="1"/>
          <p:nvPr>
            <p:ph type="title"/>
          </p:nvPr>
        </p:nvSpPr>
        <p:spPr>
          <a:xfrm>
            <a:off x="429750" y="969225"/>
            <a:ext cx="8476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IV.E Organisation</a:t>
            </a:r>
            <a:endParaRPr sz="3000">
              <a:solidFill>
                <a:srgbClr val="2E586A"/>
              </a:solidFill>
            </a:endParaRPr>
          </a:p>
        </p:txBody>
      </p:sp>
      <p:pic>
        <p:nvPicPr>
          <p:cNvPr id="2037" name="Google Shape;2037;p91"/>
          <p:cNvPicPr preferRelativeResize="0"/>
          <p:nvPr/>
        </p:nvPicPr>
        <p:blipFill rotWithShape="1">
          <a:blip r:embed="rId3">
            <a:alphaModFix/>
          </a:blip>
          <a:srcRect b="0" l="0" r="15931" t="0"/>
          <a:stretch/>
        </p:blipFill>
        <p:spPr>
          <a:xfrm>
            <a:off x="628650" y="1749042"/>
            <a:ext cx="4428099" cy="31351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91"/>
          <p:cNvSpPr txBox="1"/>
          <p:nvPr/>
        </p:nvSpPr>
        <p:spPr>
          <a:xfrm>
            <a:off x="5156850" y="2114738"/>
            <a:ext cx="3749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Trello - kanban framework: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 répartition des tâches par étapes et par membres 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</a:t>
            </a:r>
            <a:r>
              <a:rPr b="1" lang="en" sz="1300">
                <a:solidFill>
                  <a:srgbClr val="E06666"/>
                </a:solidFill>
              </a:rPr>
              <a:t> transparence</a:t>
            </a:r>
            <a:r>
              <a:rPr lang="en" sz="1300">
                <a:solidFill>
                  <a:schemeClr val="dk1"/>
                </a:solidFill>
              </a:rPr>
              <a:t> dans l'avancement des livraisons 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Dépôt de documentation 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Environnement de </a:t>
            </a:r>
            <a:r>
              <a:rPr b="1" lang="en" sz="1300">
                <a:solidFill>
                  <a:srgbClr val="E06666"/>
                </a:solidFill>
              </a:rPr>
              <a:t>collaboration</a:t>
            </a:r>
            <a:r>
              <a:rPr lang="en" sz="1300">
                <a:solidFill>
                  <a:schemeClr val="dk1"/>
                </a:solidFill>
              </a:rPr>
              <a:t> 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92"/>
          <p:cNvSpPr txBox="1"/>
          <p:nvPr>
            <p:ph type="title"/>
          </p:nvPr>
        </p:nvSpPr>
        <p:spPr>
          <a:xfrm>
            <a:off x="2708250" y="1321325"/>
            <a:ext cx="58071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V. </a:t>
            </a:r>
            <a:r>
              <a:rPr lang="en" sz="3000"/>
              <a:t>Historique et acquisition </a:t>
            </a:r>
            <a:br>
              <a:rPr lang="en" sz="3000"/>
            </a:br>
            <a:r>
              <a:rPr lang="en" sz="3000"/>
              <a:t>de compétences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93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2051" name="Google Shape;2051;p93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2052" name="Google Shape;2052;p93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2053" name="Google Shape;2053;p93"/>
          <p:cNvSpPr txBox="1"/>
          <p:nvPr>
            <p:ph type="title"/>
          </p:nvPr>
        </p:nvSpPr>
        <p:spPr>
          <a:xfrm>
            <a:off x="125475" y="969225"/>
            <a:ext cx="8476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 V.A Historique et acquisition de compétences</a:t>
            </a:r>
            <a:endParaRPr sz="3000">
              <a:solidFill>
                <a:srgbClr val="2E586A"/>
              </a:solidFill>
            </a:endParaRPr>
          </a:p>
        </p:txBody>
      </p:sp>
      <p:sp>
        <p:nvSpPr>
          <p:cNvPr id="2054" name="Google Shape;2054;p93"/>
          <p:cNvSpPr txBox="1"/>
          <p:nvPr>
            <p:ph idx="4294967295" type="subTitle"/>
          </p:nvPr>
        </p:nvSpPr>
        <p:spPr>
          <a:xfrm>
            <a:off x="429750" y="3936575"/>
            <a:ext cx="7644000" cy="898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Pour un détail plus personnel cf : </a:t>
            </a:r>
            <a:r>
              <a:rPr lang="en" sz="1100" u="sng"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https://docs.google.com/document/d/1_3x66Urs5USt0Ty6VP9X8drYvBBED41rv86uWtV3_Eo/edit?fbclid=IwAR0B-apCEq8bLP7Sti5TdKmLMgz9-d3yNR1EY9qNH56D25EJW9P45debf8c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93"/>
          <p:cNvSpPr txBox="1"/>
          <p:nvPr/>
        </p:nvSpPr>
        <p:spPr>
          <a:xfrm>
            <a:off x="628650" y="1845400"/>
            <a:ext cx="7644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L’objectif est de mettre à profit les </a:t>
            </a:r>
            <a:r>
              <a:rPr b="1" lang="en" sz="1300">
                <a:solidFill>
                  <a:srgbClr val="E06666"/>
                </a:solidFill>
              </a:rPr>
              <a:t>compétences</a:t>
            </a:r>
            <a:r>
              <a:rPr lang="en" sz="1300">
                <a:solidFill>
                  <a:schemeClr val="dk1"/>
                </a:solidFill>
              </a:rPr>
              <a:t> de chacun.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Mais le défi est également de les </a:t>
            </a:r>
            <a:r>
              <a:rPr b="1" lang="en" sz="1300">
                <a:solidFill>
                  <a:srgbClr val="E06666"/>
                </a:solidFill>
              </a:rPr>
              <a:t>partager.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Une grosse partie des ressources à été consacrée à une mise à égalité en langage python.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Ainsi , côté code certaines bonne pratiques essentielle ont été imposées à tous le monde 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Formation sur GitHub pour optimiser notre productivité.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Formation en programmation orientée objet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Réflexes et méthodes essentielles( généralisation, simplification, débogage).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94"/>
          <p:cNvSpPr txBox="1"/>
          <p:nvPr>
            <p:ph type="title"/>
          </p:nvPr>
        </p:nvSpPr>
        <p:spPr>
          <a:xfrm>
            <a:off x="2955675" y="272700"/>
            <a:ext cx="58071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VI. </a:t>
            </a:r>
            <a:r>
              <a:rPr lang="en" sz="3000"/>
              <a:t>Aperçu pratique du code</a:t>
            </a:r>
            <a:endParaRPr sz="3000"/>
          </a:p>
        </p:txBody>
      </p:sp>
      <p:sp>
        <p:nvSpPr>
          <p:cNvPr id="2061" name="Google Shape;2061;p94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95"/>
          <p:cNvSpPr txBox="1"/>
          <p:nvPr>
            <p:ph type="title"/>
          </p:nvPr>
        </p:nvSpPr>
        <p:spPr>
          <a:xfrm>
            <a:off x="62984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586A"/>
                </a:solidFill>
              </a:rPr>
              <a:t>VI.A Le projet :</a:t>
            </a:r>
            <a:endParaRPr/>
          </a:p>
        </p:txBody>
      </p:sp>
      <p:sp>
        <p:nvSpPr>
          <p:cNvPr id="2068" name="Google Shape;2068;p95"/>
          <p:cNvSpPr txBox="1"/>
          <p:nvPr>
            <p:ph idx="1" type="body"/>
          </p:nvPr>
        </p:nvSpPr>
        <p:spPr>
          <a:xfrm>
            <a:off x="902050" y="1879875"/>
            <a:ext cx="78219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Arial"/>
                <a:ea typeface="Arial"/>
                <a:cs typeface="Arial"/>
                <a:sym typeface="Arial"/>
              </a:rPr>
              <a:t>Points essentiel de la classe </a:t>
            </a:r>
            <a:r>
              <a:rPr lang="en" sz="15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: acquisition des signaux</a:t>
            </a:r>
            <a:br>
              <a:rPr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romanLcParenR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Initialisation des paramètres de l’acquisition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romanLcParenR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Acquisition du signal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romanLcParenR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Exportation au format csv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romanLcParenR"/>
            </a:pPr>
            <a:r>
              <a:rPr b="0" lang="en" sz="1300">
                <a:latin typeface="Arial"/>
                <a:ea typeface="Arial"/>
                <a:cs typeface="Arial"/>
                <a:sym typeface="Arial"/>
              </a:rPr>
              <a:t>Affichage du signal</a:t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95"/>
          <p:cNvSpPr txBox="1"/>
          <p:nvPr/>
        </p:nvSpPr>
        <p:spPr>
          <a:xfrm>
            <a:off x="1022500" y="1381500"/>
            <a:ext cx="49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Lien Github 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https://github.com/k0raty/DPT</a:t>
            </a:r>
            <a:endParaRPr sz="1300"/>
          </a:p>
        </p:txBody>
      </p:sp>
      <p:pic>
        <p:nvPicPr>
          <p:cNvPr id="2070" name="Google Shape;207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599" y="1440390"/>
            <a:ext cx="1309548" cy="81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600" y="3738837"/>
            <a:ext cx="1602671" cy="101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5717" y="3980737"/>
            <a:ext cx="630056" cy="53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2219" y="3446750"/>
            <a:ext cx="1133493" cy="16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106" y="3980750"/>
            <a:ext cx="630056" cy="53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524" y="3479006"/>
            <a:ext cx="2247076" cy="153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78"/>
          <p:cNvSpPr txBox="1"/>
          <p:nvPr>
            <p:ph type="title"/>
          </p:nvPr>
        </p:nvSpPr>
        <p:spPr>
          <a:xfrm>
            <a:off x="3291000" y="766088"/>
            <a:ext cx="2562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Sommaire</a:t>
            </a:r>
            <a:endParaRPr/>
          </a:p>
        </p:txBody>
      </p:sp>
      <p:sp>
        <p:nvSpPr>
          <p:cNvPr id="1885" name="Google Shape;1885;p78"/>
          <p:cNvSpPr txBox="1"/>
          <p:nvPr>
            <p:ph idx="1" type="body"/>
          </p:nvPr>
        </p:nvSpPr>
        <p:spPr>
          <a:xfrm>
            <a:off x="1141350" y="2335350"/>
            <a:ext cx="27750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/>
              <a:t>Contexte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Objectif du projet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Cahier des charges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/>
              <a:t>Gestion de projet</a:t>
            </a:r>
            <a:endParaRPr sz="1800"/>
          </a:p>
        </p:txBody>
      </p:sp>
      <p:sp>
        <p:nvSpPr>
          <p:cNvPr id="1886" name="Google Shape;1886;p78"/>
          <p:cNvSpPr txBox="1"/>
          <p:nvPr/>
        </p:nvSpPr>
        <p:spPr>
          <a:xfrm>
            <a:off x="494109" y="1512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887" name="Google Shape;1887;p78"/>
          <p:cNvSpPr txBox="1"/>
          <p:nvPr/>
        </p:nvSpPr>
        <p:spPr>
          <a:xfrm rot="-5400000">
            <a:off x="-411361" y="1454348"/>
            <a:ext cx="209192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888" name="Google Shape;1888;p78"/>
          <p:cNvSpPr txBox="1"/>
          <p:nvPr/>
        </p:nvSpPr>
        <p:spPr>
          <a:xfrm>
            <a:off x="6457950" y="15120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1889" name="Google Shape;1889;p78"/>
          <p:cNvSpPr txBox="1"/>
          <p:nvPr>
            <p:ph idx="1" type="body"/>
          </p:nvPr>
        </p:nvSpPr>
        <p:spPr>
          <a:xfrm>
            <a:off x="3978600" y="2099375"/>
            <a:ext cx="51654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    Historique et acquisition de comp</a:t>
            </a:r>
            <a:r>
              <a:rPr lang="en" sz="1800"/>
              <a:t>étences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6.     Aperçu pratique du code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7.     Mise en commun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8.     Travail à venir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96"/>
          <p:cNvSpPr txBox="1"/>
          <p:nvPr>
            <p:ph idx="1" type="body"/>
          </p:nvPr>
        </p:nvSpPr>
        <p:spPr>
          <a:xfrm>
            <a:off x="755500" y="1449500"/>
            <a:ext cx="78219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Points essentiels de la classe de </a:t>
            </a:r>
            <a:r>
              <a:rPr lang="en" sz="1500">
                <a:solidFill>
                  <a:srgbClr val="E0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détection des défauts</a:t>
            </a:r>
            <a:endParaRPr sz="1500">
              <a:solidFill>
                <a:srgbClr val="E0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i)     Démonstration de la </a:t>
            </a:r>
            <a:r>
              <a:rPr lang="en" sz="1300">
                <a:solidFill>
                  <a:srgbClr val="E0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méthode de l’enveloppe.</a:t>
            </a:r>
            <a:endParaRPr sz="1300">
              <a:solidFill>
                <a:srgbClr val="E0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ii)     La classe implémente différentes méthodes de traitement des signaux.</a:t>
            </a:r>
            <a:endParaRPr b="0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iii)     Elle lit plusieurs types de fichier et aspire à être flexible .</a:t>
            </a:r>
            <a:endParaRPr b="0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2" name="Google Shape;20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850" y="3394500"/>
            <a:ext cx="2363423" cy="147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96"/>
          <p:cNvSpPr txBox="1"/>
          <p:nvPr>
            <p:ph type="title"/>
          </p:nvPr>
        </p:nvSpPr>
        <p:spPr>
          <a:xfrm>
            <a:off x="526150" y="317023"/>
            <a:ext cx="7642200" cy="737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</a:pPr>
            <a:r>
              <a:rPr lang="en" sz="3000">
                <a:solidFill>
                  <a:srgbClr val="2E586A"/>
                </a:solidFill>
              </a:rPr>
              <a:t>VI.B Traitement du signal et Théorie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97"/>
          <p:cNvSpPr txBox="1"/>
          <p:nvPr/>
        </p:nvSpPr>
        <p:spPr>
          <a:xfrm>
            <a:off x="767800" y="907650"/>
            <a:ext cx="78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</a:rPr>
              <a:t>Un signal parasité</a:t>
            </a:r>
            <a:r>
              <a:rPr lang="en" sz="1300"/>
              <a:t>  : L’objectif est avant tout de se débarrasser du bruit.</a:t>
            </a:r>
            <a:endParaRPr sz="1300"/>
          </a:p>
        </p:txBody>
      </p:sp>
      <p:pic>
        <p:nvPicPr>
          <p:cNvPr id="2089" name="Google Shape;208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38" y="1307850"/>
            <a:ext cx="7651436" cy="35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98"/>
          <p:cNvSpPr txBox="1"/>
          <p:nvPr/>
        </p:nvSpPr>
        <p:spPr>
          <a:xfrm>
            <a:off x="750550" y="554425"/>
            <a:ext cx="78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</a:rPr>
              <a:t>Travail préliminaire récurrent :</a:t>
            </a:r>
            <a:r>
              <a:rPr lang="en" sz="1300"/>
              <a:t> Identification des plages de fréquences de travail pertinentes.</a:t>
            </a:r>
            <a:endParaRPr sz="1300"/>
          </a:p>
        </p:txBody>
      </p:sp>
      <p:sp>
        <p:nvSpPr>
          <p:cNvPr id="2095" name="Google Shape;2095;p98"/>
          <p:cNvSpPr txBox="1"/>
          <p:nvPr/>
        </p:nvSpPr>
        <p:spPr>
          <a:xfrm>
            <a:off x="875850" y="4181575"/>
            <a:ext cx="73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Passage dans le </a:t>
            </a:r>
            <a:r>
              <a:rPr b="1" lang="en">
                <a:solidFill>
                  <a:srgbClr val="E06666"/>
                </a:solidFill>
              </a:rPr>
              <a:t>domaine de F</a:t>
            </a:r>
            <a:r>
              <a:rPr b="1" lang="en">
                <a:solidFill>
                  <a:srgbClr val="E06666"/>
                </a:solidFill>
              </a:rPr>
              <a:t>ourier</a:t>
            </a:r>
            <a:r>
              <a:rPr lang="en"/>
              <a:t> afin d’obtenir son </a:t>
            </a:r>
            <a:r>
              <a:rPr b="1" lang="en">
                <a:solidFill>
                  <a:srgbClr val="E06666"/>
                </a:solidFill>
              </a:rPr>
              <a:t>profil fréquenciel.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2096" name="Google Shape;209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00" y="1063925"/>
            <a:ext cx="82105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75" y="1078925"/>
            <a:ext cx="7742174" cy="34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99"/>
          <p:cNvSpPr txBox="1"/>
          <p:nvPr/>
        </p:nvSpPr>
        <p:spPr>
          <a:xfrm>
            <a:off x="750550" y="554425"/>
            <a:ext cx="78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</a:rPr>
              <a:t>Travail préliminaire récurrent : </a:t>
            </a:r>
            <a:r>
              <a:rPr lang="en" sz="1300"/>
              <a:t>Identification des plages de fréquences de travail pertinentes.</a:t>
            </a:r>
            <a:endParaRPr sz="1300"/>
          </a:p>
        </p:txBody>
      </p:sp>
      <p:sp>
        <p:nvSpPr>
          <p:cNvPr id="2103" name="Google Shape;2103;p99"/>
          <p:cNvSpPr txBox="1"/>
          <p:nvPr/>
        </p:nvSpPr>
        <p:spPr>
          <a:xfrm>
            <a:off x="750550" y="4527900"/>
            <a:ext cx="828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Filtrage au niveau des </a:t>
            </a:r>
            <a:r>
              <a:rPr lang="en" sz="1300"/>
              <a:t>fréquences</a:t>
            </a:r>
            <a:r>
              <a:rPr lang="en" sz="1300"/>
              <a:t> les plus </a:t>
            </a:r>
            <a:r>
              <a:rPr lang="en" sz="1300"/>
              <a:t>importantes</a:t>
            </a:r>
            <a:r>
              <a:rPr lang="en" sz="1300"/>
              <a:t> :</a:t>
            </a:r>
            <a:r>
              <a:rPr b="1" lang="en" sz="1300">
                <a:solidFill>
                  <a:srgbClr val="E06666"/>
                </a:solidFill>
              </a:rPr>
              <a:t> Les défauts sont plus </a:t>
            </a:r>
            <a:r>
              <a:rPr b="1" lang="en" sz="1300">
                <a:solidFill>
                  <a:srgbClr val="E06666"/>
                </a:solidFill>
              </a:rPr>
              <a:t>visibles</a:t>
            </a:r>
            <a:r>
              <a:rPr b="1" lang="en" sz="1300">
                <a:solidFill>
                  <a:srgbClr val="E06666"/>
                </a:solidFill>
              </a:rPr>
              <a:t> que le bruit car périodique ! </a:t>
            </a:r>
            <a:endParaRPr b="1" sz="13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00"/>
          <p:cNvSpPr txBox="1"/>
          <p:nvPr>
            <p:ph type="title"/>
          </p:nvPr>
        </p:nvSpPr>
        <p:spPr>
          <a:xfrm>
            <a:off x="767800" y="273849"/>
            <a:ext cx="7886700" cy="88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586A"/>
                </a:solidFill>
              </a:rPr>
              <a:t>VI.C Détection de l’enveloppe</a:t>
            </a:r>
            <a:endParaRPr sz="3000">
              <a:solidFill>
                <a:srgbClr val="2E586A"/>
              </a:solidFill>
            </a:endParaRPr>
          </a:p>
        </p:txBody>
      </p:sp>
      <p:pic>
        <p:nvPicPr>
          <p:cNvPr id="2109" name="Google Shape;21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25" y="1309311"/>
            <a:ext cx="6429751" cy="24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00"/>
          <p:cNvSpPr txBox="1"/>
          <p:nvPr/>
        </p:nvSpPr>
        <p:spPr>
          <a:xfrm>
            <a:off x="767800" y="3793875"/>
            <a:ext cx="717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L’amplitude du signal analytique obtenu, </a:t>
            </a:r>
            <a:r>
              <a:rPr lang="en" sz="1300"/>
              <a:t>appelée</a:t>
            </a:r>
            <a:r>
              <a:rPr lang="en" sz="1300"/>
              <a:t> enveloppe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complexe, est </a:t>
            </a:r>
            <a:r>
              <a:rPr lang="en" sz="1300"/>
              <a:t>représentative</a:t>
            </a:r>
            <a:r>
              <a:rPr lang="en" sz="1300"/>
              <a:t> des modulations d’amplitude du signal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réel.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Il s’agit donc là d’une </a:t>
            </a:r>
            <a:r>
              <a:rPr b="1" lang="en" sz="1300">
                <a:solidFill>
                  <a:srgbClr val="E06666"/>
                </a:solidFill>
              </a:rPr>
              <a:t>technique de démodulation</a:t>
            </a:r>
            <a:r>
              <a:rPr lang="en" sz="1300"/>
              <a:t>. 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01"/>
          <p:cNvSpPr txBox="1"/>
          <p:nvPr/>
        </p:nvSpPr>
        <p:spPr>
          <a:xfrm>
            <a:off x="902000" y="3971775"/>
            <a:ext cx="792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</a:t>
            </a:r>
            <a:r>
              <a:rPr lang="en" sz="1300">
                <a:solidFill>
                  <a:schemeClr val="dk1"/>
                </a:solidFill>
              </a:rPr>
              <a:t>ne </a:t>
            </a:r>
            <a:r>
              <a:rPr b="1" lang="en" sz="1300">
                <a:solidFill>
                  <a:srgbClr val="E06666"/>
                </a:solidFill>
              </a:rPr>
              <a:t>analyse spectrale</a:t>
            </a:r>
            <a:r>
              <a:rPr lang="en" sz="1300">
                <a:solidFill>
                  <a:schemeClr val="dk1"/>
                </a:solidFill>
              </a:rPr>
              <a:t> de l’enveloppe complexe fournit des informations sur les </a:t>
            </a:r>
            <a:r>
              <a:rPr b="1" lang="en" sz="1300">
                <a:solidFill>
                  <a:srgbClr val="E06666"/>
                </a:solidFill>
              </a:rPr>
              <a:t>modulations d’amplitude</a:t>
            </a:r>
            <a:r>
              <a:rPr lang="en" sz="1300">
                <a:solidFill>
                  <a:schemeClr val="dk1"/>
                </a:solidFill>
              </a:rPr>
              <a:t> des signaux et permet alors de repérer les fréquences caractéristiques.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16" name="Google Shape;2116;p101"/>
          <p:cNvPicPr preferRelativeResize="0"/>
          <p:nvPr/>
        </p:nvPicPr>
        <p:blipFill rotWithShape="1">
          <a:blip r:embed="rId3">
            <a:alphaModFix/>
          </a:blip>
          <a:srcRect b="18708" l="0" r="0" t="8806"/>
          <a:stretch/>
        </p:blipFill>
        <p:spPr>
          <a:xfrm>
            <a:off x="901950" y="1217825"/>
            <a:ext cx="7923700" cy="21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02"/>
          <p:cNvSpPr txBox="1"/>
          <p:nvPr>
            <p:ph idx="1" type="body"/>
          </p:nvPr>
        </p:nvSpPr>
        <p:spPr>
          <a:xfrm>
            <a:off x="-301550" y="631900"/>
            <a:ext cx="96993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2E586A"/>
                </a:solidFill>
                <a:latin typeface="Arial"/>
                <a:ea typeface="Arial"/>
                <a:cs typeface="Arial"/>
                <a:sym typeface="Arial"/>
              </a:rPr>
              <a:t>VI.D </a:t>
            </a:r>
            <a:r>
              <a:rPr b="0" lang="en" sz="3000">
                <a:solidFill>
                  <a:srgbClr val="2E586A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lang="en" sz="3000">
                <a:solidFill>
                  <a:srgbClr val="2E586A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nterface graphique </a:t>
            </a:r>
            <a:endParaRPr b="0" sz="3000">
              <a:solidFill>
                <a:srgbClr val="2E586A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2E58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02"/>
          <p:cNvSpPr txBox="1"/>
          <p:nvPr/>
        </p:nvSpPr>
        <p:spPr>
          <a:xfrm>
            <a:off x="755400" y="1261300"/>
            <a:ext cx="7095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i)     Interface graphique intuitive pour l’utilisateur</a:t>
            </a:r>
            <a:endParaRPr sz="1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ii)     Permet le </a:t>
            </a:r>
            <a:r>
              <a:rPr b="1" lang="en" sz="1300">
                <a:solidFill>
                  <a:srgbClr val="E06666"/>
                </a:solidFill>
              </a:rPr>
              <a:t>choix</a:t>
            </a:r>
            <a:r>
              <a:rPr lang="en" sz="1300"/>
              <a:t> du </a:t>
            </a:r>
            <a:r>
              <a:rPr b="1" lang="en" sz="1300">
                <a:solidFill>
                  <a:srgbClr val="E06666"/>
                </a:solidFill>
              </a:rPr>
              <a:t>nombre d’acquisitions</a:t>
            </a:r>
            <a:r>
              <a:rPr lang="en" sz="1300"/>
              <a:t> ainsi que du </a:t>
            </a:r>
            <a:r>
              <a:rPr b="1" lang="en" sz="1300">
                <a:solidFill>
                  <a:srgbClr val="E06666"/>
                </a:solidFill>
              </a:rPr>
              <a:t>temps de chaque acquisition</a:t>
            </a:r>
            <a:r>
              <a:rPr lang="en" sz="1300"/>
              <a:t> </a:t>
            </a:r>
            <a:endParaRPr sz="1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iii)     Génération des transformées successives visualisables par l’utilisateur</a:t>
            </a:r>
            <a:endParaRPr sz="1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iv)     Permet à l’utilisateur de </a:t>
            </a:r>
            <a:r>
              <a:rPr b="1" lang="en" sz="1300">
                <a:solidFill>
                  <a:srgbClr val="E06666"/>
                </a:solidFill>
              </a:rPr>
              <a:t>choisir les fréquences f1, f2</a:t>
            </a:r>
            <a:endParaRPr b="1" sz="1300">
              <a:solidFill>
                <a:srgbClr val="E06666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v)     </a:t>
            </a:r>
            <a:r>
              <a:rPr b="1" lang="en" sz="1300">
                <a:solidFill>
                  <a:srgbClr val="E06666"/>
                </a:solidFill>
              </a:rPr>
              <a:t>Visualisation</a:t>
            </a:r>
            <a:r>
              <a:rPr lang="en" sz="1300"/>
              <a:t> des défauts de roulement</a:t>
            </a:r>
            <a:endParaRPr sz="1300"/>
          </a:p>
        </p:txBody>
      </p:sp>
      <p:pic>
        <p:nvPicPr>
          <p:cNvPr id="2124" name="Google Shape;212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300" y="3146800"/>
            <a:ext cx="28860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500" y="414025"/>
            <a:ext cx="3928599" cy="35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03"/>
          <p:cNvSpPr txBox="1"/>
          <p:nvPr/>
        </p:nvSpPr>
        <p:spPr>
          <a:xfrm>
            <a:off x="902000" y="4200375"/>
            <a:ext cx="792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</a:rPr>
              <a:t>Fenêtre principale</a:t>
            </a:r>
            <a:r>
              <a:rPr lang="en" sz="1300">
                <a:solidFill>
                  <a:schemeClr val="dk1"/>
                </a:solidFill>
              </a:rPr>
              <a:t> avec les informations à choisir par l'utilisateur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0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586A"/>
                </a:solidFill>
              </a:rPr>
              <a:t>VI.E Exemple : 4 acquisitions de 5 secondes</a:t>
            </a:r>
            <a:endParaRPr sz="3000">
              <a:solidFill>
                <a:srgbClr val="2E586A"/>
              </a:solidFill>
            </a:endParaRPr>
          </a:p>
        </p:txBody>
      </p:sp>
      <p:pic>
        <p:nvPicPr>
          <p:cNvPr id="2136" name="Google Shape;21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75" y="1268044"/>
            <a:ext cx="3922445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875" y="2007450"/>
            <a:ext cx="4056275" cy="11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04"/>
          <p:cNvSpPr/>
          <p:nvPr/>
        </p:nvSpPr>
        <p:spPr>
          <a:xfrm>
            <a:off x="3964125" y="4440975"/>
            <a:ext cx="696900" cy="36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04"/>
          <p:cNvSpPr txBox="1"/>
          <p:nvPr/>
        </p:nvSpPr>
        <p:spPr>
          <a:xfrm>
            <a:off x="4967875" y="3649525"/>
            <a:ext cx="4056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Après avoir choisi les informations d'analyse, le programme </a:t>
            </a:r>
            <a:r>
              <a:rPr b="1" lang="en" sz="1300">
                <a:solidFill>
                  <a:srgbClr val="E06666"/>
                </a:solidFill>
              </a:rPr>
              <a:t>traitera les données</a:t>
            </a:r>
            <a:r>
              <a:rPr lang="en" sz="1300">
                <a:solidFill>
                  <a:schemeClr val="dk1"/>
                </a:solidFill>
              </a:rPr>
              <a:t> pour </a:t>
            </a:r>
            <a:r>
              <a:rPr b="1" lang="en" sz="1300">
                <a:solidFill>
                  <a:srgbClr val="E06666"/>
                </a:solidFill>
              </a:rPr>
              <a:t>générer l'acquisition demandée</a:t>
            </a:r>
            <a:endParaRPr b="1" sz="13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Google Shape;21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75" y="668874"/>
            <a:ext cx="4746125" cy="35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63" y="929575"/>
            <a:ext cx="3549675" cy="23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05"/>
          <p:cNvSpPr txBox="1"/>
          <p:nvPr/>
        </p:nvSpPr>
        <p:spPr>
          <a:xfrm>
            <a:off x="692400" y="3534600"/>
            <a:ext cx="354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Avec le choix de la plage de </a:t>
            </a:r>
            <a:r>
              <a:rPr b="1" lang="en" sz="1300">
                <a:solidFill>
                  <a:srgbClr val="E06666"/>
                </a:solidFill>
              </a:rPr>
              <a:t>fréquence</a:t>
            </a:r>
            <a:r>
              <a:rPr lang="en" sz="1300">
                <a:solidFill>
                  <a:schemeClr val="dk1"/>
                </a:solidFill>
              </a:rPr>
              <a:t>, le </a:t>
            </a:r>
            <a:r>
              <a:rPr b="1" lang="en" sz="1300">
                <a:solidFill>
                  <a:srgbClr val="E06666"/>
                </a:solidFill>
              </a:rPr>
              <a:t>résultat est généré .</a:t>
            </a:r>
            <a:endParaRPr b="1" sz="13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9"/>
          <p:cNvSpPr txBox="1"/>
          <p:nvPr>
            <p:ph type="title"/>
          </p:nvPr>
        </p:nvSpPr>
        <p:spPr>
          <a:xfrm>
            <a:off x="3902202" y="438912"/>
            <a:ext cx="43755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I. </a:t>
            </a:r>
            <a:r>
              <a:rPr lang="en" sz="3000"/>
              <a:t>Contexte</a:t>
            </a:r>
            <a:endParaRPr sz="3000"/>
          </a:p>
        </p:txBody>
      </p:sp>
      <p:sp>
        <p:nvSpPr>
          <p:cNvPr id="1895" name="Google Shape;1895;p79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5" y="288663"/>
            <a:ext cx="392430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06"/>
          <p:cNvSpPr txBox="1"/>
          <p:nvPr/>
        </p:nvSpPr>
        <p:spPr>
          <a:xfrm>
            <a:off x="607675" y="3905725"/>
            <a:ext cx="36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Détection des défauts en fonction des </a:t>
            </a:r>
            <a:r>
              <a:rPr b="1" lang="en">
                <a:solidFill>
                  <a:srgbClr val="CC0000"/>
                </a:solidFill>
              </a:rPr>
              <a:t>pics de fréquences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153" name="Google Shape;215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975" y="1015850"/>
            <a:ext cx="4768601" cy="20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06"/>
          <p:cNvSpPr/>
          <p:nvPr/>
        </p:nvSpPr>
        <p:spPr>
          <a:xfrm>
            <a:off x="3731875" y="2049025"/>
            <a:ext cx="800100" cy="33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5" name="Google Shape;2155;p106"/>
          <p:cNvCxnSpPr>
            <a:stCxn id="2154" idx="0"/>
          </p:cNvCxnSpPr>
          <p:nvPr/>
        </p:nvCxnSpPr>
        <p:spPr>
          <a:xfrm flipH="1" rot="-5400000">
            <a:off x="5850325" y="330625"/>
            <a:ext cx="8400" cy="3445200"/>
          </a:xfrm>
          <a:prstGeom prst="curvedConnector4">
            <a:avLst>
              <a:gd fmla="val -2834821" name="adj1"/>
              <a:gd fmla="val 9563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106"/>
          <p:cNvSpPr txBox="1"/>
          <p:nvPr/>
        </p:nvSpPr>
        <p:spPr>
          <a:xfrm>
            <a:off x="5109825" y="3138150"/>
            <a:ext cx="361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d’un pix de fréquence à </a:t>
            </a:r>
            <a:r>
              <a:rPr b="1" lang="en">
                <a:solidFill>
                  <a:srgbClr val="CC0000"/>
                </a:solidFill>
              </a:rPr>
              <a:t>93 Hz </a:t>
            </a:r>
            <a:r>
              <a:rPr lang="en"/>
              <a:t>révélateur d’une</a:t>
            </a:r>
            <a:r>
              <a:rPr b="1" lang="en"/>
              <a:t> </a:t>
            </a:r>
            <a:r>
              <a:rPr b="1" lang="en">
                <a:solidFill>
                  <a:srgbClr val="CC0000"/>
                </a:solidFill>
              </a:rPr>
              <a:t>irrégularité de la bague intérieure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07"/>
          <p:cNvSpPr txBox="1"/>
          <p:nvPr>
            <p:ph type="title"/>
          </p:nvPr>
        </p:nvSpPr>
        <p:spPr>
          <a:xfrm>
            <a:off x="2955675" y="348900"/>
            <a:ext cx="58071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VII. </a:t>
            </a:r>
            <a:r>
              <a:rPr lang="en" sz="3000"/>
              <a:t>Mise en commun</a:t>
            </a:r>
            <a:endParaRPr sz="3000"/>
          </a:p>
        </p:txBody>
      </p:sp>
      <p:sp>
        <p:nvSpPr>
          <p:cNvPr id="2162" name="Google Shape;2162;p107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08"/>
          <p:cNvSpPr txBox="1"/>
          <p:nvPr/>
        </p:nvSpPr>
        <p:spPr>
          <a:xfrm>
            <a:off x="943650" y="1764250"/>
            <a:ext cx="7256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Un défi parmis d’autre , une longue après-midi de débogage contenant différents aspects 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rgbClr val="E06666"/>
                </a:solidFill>
              </a:rPr>
              <a:t>Multithreading </a:t>
            </a:r>
            <a:r>
              <a:rPr lang="en" sz="1300">
                <a:solidFill>
                  <a:schemeClr val="dk1"/>
                </a:solidFill>
              </a:rPr>
              <a:t>: Il a fallu ruser pour acquérir les signaux sur  la carte à partir d’un fichier en partant d’un autre. 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rgbClr val="E06666"/>
                </a:solidFill>
              </a:rPr>
              <a:t>Buffer d’image :</a:t>
            </a:r>
            <a:r>
              <a:rPr lang="en" sz="1300">
                <a:solidFill>
                  <a:schemeClr val="dk1"/>
                </a:solidFill>
              </a:rPr>
              <a:t> Comment afficher les signaux filtrés  sans que l’interface tkinter ne soit interrompue ?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rgbClr val="E06666"/>
                </a:solidFill>
              </a:rPr>
              <a:t>Mise à jour de l’interface au fur à mesure des étapes </a:t>
            </a:r>
            <a:r>
              <a:rPr lang="en" sz="1300">
                <a:solidFill>
                  <a:schemeClr val="dk1"/>
                </a:solidFill>
              </a:rPr>
              <a:t>: L’interface tkinter ne peut pas se rafraîchir. Il a fallu contourner ce problème.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</a:rPr>
              <a:t>Point essentiel </a:t>
            </a:r>
            <a:r>
              <a:rPr lang="en" sz="1300">
                <a:solidFill>
                  <a:srgbClr val="E06666"/>
                </a:solidFill>
              </a:rPr>
              <a:t>: </a:t>
            </a:r>
            <a:r>
              <a:rPr lang="en" sz="1300">
                <a:solidFill>
                  <a:schemeClr val="dk1"/>
                </a:solidFill>
              </a:rPr>
              <a:t>Notre travail préliminaire de mise au point à permis tout de même de diminuer drastiquement le temps passé sur cette phase ( mise en classe , concordance des travaux ect..)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68" name="Google Shape;2168;p108"/>
          <p:cNvSpPr txBox="1"/>
          <p:nvPr>
            <p:ph type="title"/>
          </p:nvPr>
        </p:nvSpPr>
        <p:spPr>
          <a:xfrm>
            <a:off x="62984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</a:pPr>
            <a:r>
              <a:rPr lang="en" sz="3000">
                <a:solidFill>
                  <a:srgbClr val="2E586A"/>
                </a:solidFill>
              </a:rPr>
              <a:t>VII.A </a:t>
            </a:r>
            <a:r>
              <a:rPr lang="en" sz="3000">
                <a:solidFill>
                  <a:srgbClr val="2E586A"/>
                </a:solidFill>
              </a:rPr>
              <a:t>Mise en commun</a:t>
            </a:r>
            <a:endParaRPr sz="3000">
              <a:solidFill>
                <a:srgbClr val="2E586A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09"/>
          <p:cNvSpPr txBox="1"/>
          <p:nvPr>
            <p:ph type="title"/>
          </p:nvPr>
        </p:nvSpPr>
        <p:spPr>
          <a:xfrm>
            <a:off x="2930925" y="425100"/>
            <a:ext cx="53757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VIII. Travail</a:t>
            </a:r>
            <a:r>
              <a:rPr lang="en"/>
              <a:t> </a:t>
            </a:r>
            <a:r>
              <a:rPr lang="en" sz="3000"/>
              <a:t>en cours</a:t>
            </a:r>
            <a:endParaRPr sz="3000"/>
          </a:p>
        </p:txBody>
      </p:sp>
      <p:sp>
        <p:nvSpPr>
          <p:cNvPr id="2174" name="Google Shape;2174;p109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10"/>
          <p:cNvSpPr txBox="1"/>
          <p:nvPr/>
        </p:nvSpPr>
        <p:spPr>
          <a:xfrm>
            <a:off x="528300" y="233425"/>
            <a:ext cx="54462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586A"/>
                </a:solidFill>
                <a:latin typeface="Open Sans"/>
                <a:ea typeface="Open Sans"/>
                <a:cs typeface="Open Sans"/>
                <a:sym typeface="Open Sans"/>
              </a:rPr>
              <a:t>VII.A Le cepstre.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L’objectif est de venir rajouter une seconde étude qui apporterait des précisions sur les différentes anomalies.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Le spectre à l’échelle logarithmique permet de mettre en évidence la </a:t>
            </a:r>
            <a:r>
              <a:rPr lang="en" sz="1300">
                <a:solidFill>
                  <a:schemeClr val="dk1"/>
                </a:solidFill>
              </a:rPr>
              <a:t>prépondérance</a:t>
            </a:r>
            <a:r>
              <a:rPr lang="en" sz="1300">
                <a:solidFill>
                  <a:schemeClr val="dk1"/>
                </a:solidFill>
              </a:rPr>
              <a:t> des fondamentales du signal précédent.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On évalue le cepstre relatif au spectre de puissance.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</p:txBody>
      </p:sp>
      <p:pic>
        <p:nvPicPr>
          <p:cNvPr id="2180" name="Google Shape;218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675" y="1386100"/>
            <a:ext cx="2700374" cy="235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75" y="2867825"/>
            <a:ext cx="50768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10"/>
          <p:cNvSpPr txBox="1"/>
          <p:nvPr/>
        </p:nvSpPr>
        <p:spPr>
          <a:xfrm>
            <a:off x="865475" y="4238875"/>
            <a:ext cx="44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Formule du cepstre pour un spectre en puissance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3" name="Google Shape;2183;p110"/>
          <p:cNvSpPr txBox="1"/>
          <p:nvPr/>
        </p:nvSpPr>
        <p:spPr>
          <a:xfrm>
            <a:off x="6328800" y="3931075"/>
            <a:ext cx="287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Profil des fréquences du signal après traitement via la méthode enveloppe : f1 et f2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</a:t>
            </a:r>
            <a:r>
              <a:rPr i="1" lang="en" sz="1000"/>
              <a:t>onstituent des anomalies.</a:t>
            </a:r>
            <a:endParaRPr i="1" sz="1000"/>
          </a:p>
        </p:txBody>
      </p:sp>
      <p:cxnSp>
        <p:nvCxnSpPr>
          <p:cNvPr id="2184" name="Google Shape;2184;p110"/>
          <p:cNvCxnSpPr/>
          <p:nvPr/>
        </p:nvCxnSpPr>
        <p:spPr>
          <a:xfrm rot="10800000">
            <a:off x="9276600" y="1723300"/>
            <a:ext cx="431400" cy="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5" name="Google Shape;2185;p110"/>
          <p:cNvSpPr txBox="1"/>
          <p:nvPr/>
        </p:nvSpPr>
        <p:spPr>
          <a:xfrm>
            <a:off x="9723600" y="1365700"/>
            <a:ext cx="99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1= 31.5 Hz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6" name="Google Shape;2186;p110"/>
          <p:cNvCxnSpPr/>
          <p:nvPr/>
        </p:nvCxnSpPr>
        <p:spPr>
          <a:xfrm rot="10800000">
            <a:off x="9276588" y="1550350"/>
            <a:ext cx="452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10"/>
          <p:cNvSpPr txBox="1"/>
          <p:nvPr/>
        </p:nvSpPr>
        <p:spPr>
          <a:xfrm>
            <a:off x="9744600" y="1538650"/>
            <a:ext cx="9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f2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=62 Hz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8" name="Google Shape;2188;p110"/>
          <p:cNvCxnSpPr/>
          <p:nvPr/>
        </p:nvCxnSpPr>
        <p:spPr>
          <a:xfrm flipH="1">
            <a:off x="6847475" y="1550350"/>
            <a:ext cx="2481000" cy="397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9" name="Google Shape;2189;p110"/>
          <p:cNvCxnSpPr/>
          <p:nvPr/>
        </p:nvCxnSpPr>
        <p:spPr>
          <a:xfrm flipH="1">
            <a:off x="7098300" y="1723300"/>
            <a:ext cx="2178300" cy="28530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11"/>
          <p:cNvSpPr txBox="1"/>
          <p:nvPr/>
        </p:nvSpPr>
        <p:spPr>
          <a:xfrm>
            <a:off x="932550" y="889050"/>
            <a:ext cx="7278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On applique la méthode de l’enveloppe au signal initial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On étudie le log de l’enveloppe du signal , un tel choix n’est pas trivial.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La partie supérieure du graphe du log se comporte comme un signal périodique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Grâce à l’espace inter-pics, on retrouve les fréquences caractéristiques (harmoniques de notre signal).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L’avantages est d’échelonner les anomalies par seuil de gravité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-&gt; Plus une fondamentale et ses harmoniques sont présentes , plus le défaut est problématique.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5" name="Google Shape;219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925" y="2765550"/>
            <a:ext cx="2529913" cy="21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325" y="2763675"/>
            <a:ext cx="2529925" cy="219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11"/>
          <p:cNvSpPr txBox="1"/>
          <p:nvPr>
            <p:ph type="title"/>
          </p:nvPr>
        </p:nvSpPr>
        <p:spPr>
          <a:xfrm>
            <a:off x="1500750" y="305575"/>
            <a:ext cx="6765900" cy="53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E586A"/>
                </a:solidFill>
              </a:rPr>
              <a:t>Résultats</a:t>
            </a:r>
            <a:r>
              <a:rPr lang="en" sz="2000">
                <a:solidFill>
                  <a:srgbClr val="2E586A"/>
                </a:solidFill>
              </a:rPr>
              <a:t> et utilité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12"/>
          <p:cNvSpPr txBox="1"/>
          <p:nvPr>
            <p:ph type="title"/>
          </p:nvPr>
        </p:nvSpPr>
        <p:spPr>
          <a:xfrm>
            <a:off x="629850" y="273851"/>
            <a:ext cx="7886700" cy="68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586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3" name="Google Shape;2203;p112"/>
          <p:cNvCxnSpPr/>
          <p:nvPr/>
        </p:nvCxnSpPr>
        <p:spPr>
          <a:xfrm rot="10800000">
            <a:off x="1579375" y="4096925"/>
            <a:ext cx="431400" cy="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12"/>
          <p:cNvSpPr txBox="1"/>
          <p:nvPr/>
        </p:nvSpPr>
        <p:spPr>
          <a:xfrm>
            <a:off x="580300" y="3912275"/>
            <a:ext cx="99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q1=0.031 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05" name="Google Shape;2205;p112"/>
          <p:cNvCxnSpPr/>
          <p:nvPr/>
        </p:nvCxnSpPr>
        <p:spPr>
          <a:xfrm rot="10800000">
            <a:off x="1589925" y="4438775"/>
            <a:ext cx="452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6" name="Google Shape;2206;p112"/>
          <p:cNvSpPr txBox="1"/>
          <p:nvPr/>
        </p:nvSpPr>
        <p:spPr>
          <a:xfrm>
            <a:off x="601300" y="4307275"/>
            <a:ext cx="9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q2=0.062 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7" name="Google Shape;220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077" y="1556688"/>
            <a:ext cx="2663518" cy="2311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8" name="Google Shape;2208;p112"/>
          <p:cNvCxnSpPr/>
          <p:nvPr/>
        </p:nvCxnSpPr>
        <p:spPr>
          <a:xfrm flipH="1" rot="10800000">
            <a:off x="2042325" y="3444700"/>
            <a:ext cx="967800" cy="988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9" name="Google Shape;2209;p112"/>
          <p:cNvCxnSpPr/>
          <p:nvPr/>
        </p:nvCxnSpPr>
        <p:spPr>
          <a:xfrm flipH="1" rot="10800000">
            <a:off x="2010775" y="3413225"/>
            <a:ext cx="704700" cy="683700"/>
          </a:xfrm>
          <a:prstGeom prst="straightConnector1">
            <a:avLst/>
          </a:prstGeom>
          <a:noFill/>
          <a:ln cap="flat" cmpd="sng" w="19050">
            <a:solidFill>
              <a:srgbClr val="FFC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0" name="Google Shape;2210;p112"/>
          <p:cNvSpPr txBox="1"/>
          <p:nvPr/>
        </p:nvSpPr>
        <p:spPr>
          <a:xfrm>
            <a:off x="5348125" y="1922250"/>
            <a:ext cx="3450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Grâce au travail sur le cepstre :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Identification de la fréquence principale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On peut identifier quels défauts sont les plus importants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La présence des quéfrences caractéristiques confirme la théorie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1" name="Google Shape;2211;p112"/>
          <p:cNvSpPr txBox="1"/>
          <p:nvPr>
            <p:ph type="title"/>
          </p:nvPr>
        </p:nvSpPr>
        <p:spPr>
          <a:xfrm>
            <a:off x="1043550" y="310750"/>
            <a:ext cx="7589400" cy="57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E586A"/>
                </a:solidFill>
              </a:rPr>
              <a:t>Analyse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13"/>
          <p:cNvSpPr txBox="1"/>
          <p:nvPr>
            <p:ph type="title"/>
          </p:nvPr>
        </p:nvSpPr>
        <p:spPr>
          <a:xfrm>
            <a:off x="628650" y="1400475"/>
            <a:ext cx="8075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2E586A"/>
                </a:solidFill>
              </a:rPr>
              <a:t>Extraction des fréquences importantes</a:t>
            </a:r>
            <a:endParaRPr sz="2000">
              <a:solidFill>
                <a:srgbClr val="2E586A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Les fréquences à identifier sont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considérées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comme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basses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(aux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alentours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de 60 Hz).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Les nombreuses bases fréquences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alentour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viennent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atténuer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nos quéfrences caractéristiques.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Il faut alors connaître la plage de valeur à étudier pour identifier une fréquence en particulier.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Nous avons donc codé un extracteur permettant de zoomer sur une plage de quéfrence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Celui - ci identifie alors la fondamentale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caractéristique, ce qui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est un second avantage : détection automatique.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7" name="Google Shape;221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26" y="2250800"/>
            <a:ext cx="3272650" cy="2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746" y="2570646"/>
            <a:ext cx="4263625" cy="11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13"/>
          <p:cNvSpPr txBox="1"/>
          <p:nvPr/>
        </p:nvSpPr>
        <p:spPr>
          <a:xfrm>
            <a:off x="4572000" y="4288150"/>
            <a:ext cx="30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Retourne f0 = 32.21649484536082 ce qui correspond.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0" name="Google Shape;2220;p113"/>
          <p:cNvSpPr txBox="1"/>
          <p:nvPr/>
        </p:nvSpPr>
        <p:spPr>
          <a:xfrm>
            <a:off x="1419075" y="4759975"/>
            <a:ext cx="28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Plage des quéfrences à identifier</a:t>
            </a:r>
            <a:endParaRPr i="1" sz="1000"/>
          </a:p>
        </p:txBody>
      </p:sp>
      <p:sp>
        <p:nvSpPr>
          <p:cNvPr id="2221" name="Google Shape;2221;p113"/>
          <p:cNvSpPr txBox="1"/>
          <p:nvPr/>
        </p:nvSpPr>
        <p:spPr>
          <a:xfrm>
            <a:off x="4572000" y="3906225"/>
            <a:ext cx="28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Détermination du pic en fréquence associé</a:t>
            </a:r>
            <a:endParaRPr i="1"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14"/>
          <p:cNvSpPr txBox="1"/>
          <p:nvPr>
            <p:ph type="title"/>
          </p:nvPr>
        </p:nvSpPr>
        <p:spPr>
          <a:xfrm>
            <a:off x="665850" y="521750"/>
            <a:ext cx="8071800" cy="651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586A"/>
                </a:solidFill>
              </a:rPr>
              <a:t>VIII.B Répartition des tâches</a:t>
            </a:r>
            <a:endParaRPr sz="1800"/>
          </a:p>
        </p:txBody>
      </p:sp>
      <p:sp>
        <p:nvSpPr>
          <p:cNvPr id="2227" name="Google Shape;2227;p114"/>
          <p:cNvSpPr txBox="1"/>
          <p:nvPr/>
        </p:nvSpPr>
        <p:spPr>
          <a:xfrm>
            <a:off x="845325" y="1364275"/>
            <a:ext cx="3782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Antony :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Formation </a:t>
            </a:r>
            <a:r>
              <a:rPr lang="en" sz="1300"/>
              <a:t>approfondie</a:t>
            </a:r>
            <a:r>
              <a:rPr lang="en" sz="1300"/>
              <a:t> en traitement du signal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Implémentation des 2 autres méthodes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Detection grâce au machine learning des anomalies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Aide dans la création de la base SQL</a:t>
            </a:r>
            <a:endParaRPr sz="1300"/>
          </a:p>
        </p:txBody>
      </p:sp>
      <p:sp>
        <p:nvSpPr>
          <p:cNvPr id="2228" name="Google Shape;2228;p114"/>
          <p:cNvSpPr txBox="1"/>
          <p:nvPr/>
        </p:nvSpPr>
        <p:spPr>
          <a:xfrm>
            <a:off x="5256500" y="1542663"/>
            <a:ext cx="3153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Charles:</a:t>
            </a:r>
            <a:br>
              <a:rPr lang="en" sz="1300"/>
            </a:b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Travail sur une carte sans contact (transmission Wi-Fi, Bluetooth)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Tenir à jour la biblio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29" name="Google Shape;2229;p114"/>
          <p:cNvSpPr txBox="1"/>
          <p:nvPr/>
        </p:nvSpPr>
        <p:spPr>
          <a:xfrm>
            <a:off x="5256500" y="3223625"/>
            <a:ext cx="3153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Maria</a:t>
            </a:r>
            <a:r>
              <a:rPr lang="en" sz="1300"/>
              <a:t>:</a:t>
            </a:r>
            <a:br>
              <a:rPr lang="en" sz="1300"/>
            </a:b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Code d'identification de la valeur atypique ("Outlier Identification Code")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Rédiger l'article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Suivre la création des codes suivants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30" name="Google Shape;2230;p114"/>
          <p:cNvSpPr txBox="1"/>
          <p:nvPr/>
        </p:nvSpPr>
        <p:spPr>
          <a:xfrm>
            <a:off x="845325" y="3223625"/>
            <a:ext cx="345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Marien 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Implémenter un serveur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Perfectionner la méthode 1 avec affichage des défauts en fonction des fréquences détectées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Intégration des deux méthodes restantes à tkinter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15"/>
          <p:cNvSpPr txBox="1"/>
          <p:nvPr>
            <p:ph type="title"/>
          </p:nvPr>
        </p:nvSpPr>
        <p:spPr>
          <a:xfrm>
            <a:off x="2930925" y="425100"/>
            <a:ext cx="53757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Annexes</a:t>
            </a:r>
            <a:endParaRPr sz="3000"/>
          </a:p>
        </p:txBody>
      </p:sp>
      <p:sp>
        <p:nvSpPr>
          <p:cNvPr id="2236" name="Google Shape;2236;p115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80"/>
          <p:cNvSpPr txBox="1"/>
          <p:nvPr>
            <p:ph type="title"/>
          </p:nvPr>
        </p:nvSpPr>
        <p:spPr>
          <a:xfrm>
            <a:off x="445875" y="855175"/>
            <a:ext cx="5527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Open Sans"/>
              <a:buNone/>
            </a:pPr>
            <a:r>
              <a:rPr lang="en" sz="3000">
                <a:solidFill>
                  <a:srgbClr val="2E586A"/>
                </a:solidFill>
              </a:rPr>
              <a:t>I.A L</a:t>
            </a:r>
            <a:r>
              <a:rPr lang="en" sz="3000">
                <a:solidFill>
                  <a:srgbClr val="2E586A"/>
                </a:solidFill>
              </a:rPr>
              <a:t>a Maintenance Predictive</a:t>
            </a:r>
            <a:endParaRPr sz="3000">
              <a:solidFill>
                <a:srgbClr val="2E586A"/>
              </a:solidFill>
            </a:endParaRPr>
          </a:p>
        </p:txBody>
      </p:sp>
      <p:sp>
        <p:nvSpPr>
          <p:cNvPr id="1902" name="Google Shape;1902;p80"/>
          <p:cNvSpPr txBox="1"/>
          <p:nvPr>
            <p:ph idx="1" type="body"/>
          </p:nvPr>
        </p:nvSpPr>
        <p:spPr>
          <a:xfrm>
            <a:off x="445875" y="1724775"/>
            <a:ext cx="50199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Anticipation des </a:t>
            </a: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problèmes graves</a:t>
            </a:r>
            <a:r>
              <a:rPr lang="en" sz="13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des machines 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Surveillance </a:t>
            </a: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constante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Très fonctionnel pour les machines </a:t>
            </a: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tournantes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80"/>
          <p:cNvSpPr txBox="1"/>
          <p:nvPr/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04" name="Google Shape;1904;p80"/>
          <p:cNvSpPr txBox="1"/>
          <p:nvPr/>
        </p:nvSpPr>
        <p:spPr>
          <a:xfrm>
            <a:off x="5973365" y="46672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05" name="Google Shape;1905;p80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pic>
        <p:nvPicPr>
          <p:cNvPr id="1906" name="Google Shape;190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9925" y="2164475"/>
            <a:ext cx="3805599" cy="23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80"/>
          <p:cNvSpPr txBox="1"/>
          <p:nvPr/>
        </p:nvSpPr>
        <p:spPr>
          <a:xfrm>
            <a:off x="201150" y="272975"/>
            <a:ext cx="3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586A"/>
                </a:solidFill>
                <a:latin typeface="Open Sans"/>
                <a:ea typeface="Open Sans"/>
                <a:cs typeface="Open Sans"/>
                <a:sym typeface="Open Sans"/>
              </a:rPr>
              <a:t>Contexte</a:t>
            </a:r>
            <a:endParaRPr>
              <a:solidFill>
                <a:srgbClr val="2E58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16"/>
          <p:cNvSpPr txBox="1"/>
          <p:nvPr>
            <p:ph type="title"/>
          </p:nvPr>
        </p:nvSpPr>
        <p:spPr>
          <a:xfrm>
            <a:off x="738050" y="231425"/>
            <a:ext cx="7886700" cy="59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Bibliographie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42" name="Google Shape;2242;p116"/>
          <p:cNvGraphicFramePr/>
          <p:nvPr/>
        </p:nvGraphicFramePr>
        <p:xfrm>
          <a:off x="685450" y="729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{D6B9F981-D434-4498-B562-A33D1CC61C83}</a:tableStyleId>
              </a:tblPr>
              <a:tblGrid>
                <a:gridCol w="1867000"/>
                <a:gridCol w="1867000"/>
                <a:gridCol w="1867000"/>
                <a:gridCol w="2069300"/>
              </a:tblGrid>
              <a:tr h="68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Source étudiée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Méthode présentée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Contenu des sources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Résultat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12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Baptiste Trajin, Thèse roulement à bille.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Char char="●"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 Scipy.signal </a:t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85750" lvl="0" marL="45720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Char char="●"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Revue de Marie-Line Zani</a:t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Méthode de l’enveloppe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Avantage de la méthode et adaptabilité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Implémentation en python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Compréhension des résultats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Traitement efficace et simple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Résultats concluants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971800"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Char char="●"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Python, interfaces graphiques avec Tkinter ; 2022.</a:t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Tkinter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wxWidgets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Interface orientée objet,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Apprentissage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rapide,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Programmation simple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87700"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Revue </a:t>
                      </a:r>
                      <a:r>
                        <a:rPr lang="en" sz="900"/>
                        <a:t>de </a:t>
                      </a:r>
                      <a:r>
                        <a:rPr lang="en" sz="900">
                          <a:solidFill>
                            <a:srgbClr val="191919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mechanics industry</a:t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85750" lvl="0" marL="45720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lothesof.github.io</a:t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Méthode cepstrale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Objectif de la méthode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Implémentation en python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Compréhension des résultat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Avantages exploitable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587700">
                <a:tc>
                  <a:txBody>
                    <a:bodyPr/>
                    <a:lstStyle/>
                    <a:p>
                      <a:pPr indent="-285750" lvl="0" marL="45720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Char char="●"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Python, nidaqmx documentation ; 2022.</a:t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rtl="0" algn="l">
                        <a:lnSpc>
                          <a:spcPct val="106666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Acquisition avec une carte NI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Fonctions permettant l’acquisition avec une carte NI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Paramètres importants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 carte NI est utilisable, et pas si complexe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17"/>
          <p:cNvSpPr txBox="1"/>
          <p:nvPr/>
        </p:nvSpPr>
        <p:spPr>
          <a:xfrm>
            <a:off x="1484850" y="362875"/>
            <a:ext cx="6258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  <a:latin typeface="Open Sans"/>
                <a:ea typeface="Open Sans"/>
                <a:cs typeface="Open Sans"/>
                <a:sym typeface="Open Sans"/>
              </a:rPr>
              <a:t>Annexes</a:t>
            </a:r>
            <a:endParaRPr sz="3000">
              <a:solidFill>
                <a:srgbClr val="2E58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8" name="Google Shape;2248;p117"/>
          <p:cNvSpPr txBox="1"/>
          <p:nvPr/>
        </p:nvSpPr>
        <p:spPr>
          <a:xfrm>
            <a:off x="780125" y="1761825"/>
            <a:ext cx="15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Bibliographie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9" name="Google Shape;2249;p117"/>
          <p:cNvSpPr txBox="1"/>
          <p:nvPr/>
        </p:nvSpPr>
        <p:spPr>
          <a:xfrm>
            <a:off x="2156300" y="2354975"/>
            <a:ext cx="62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https://docs.google.com/document/d/1X9Fm_PHkV5xqLC6u-gpfS_q4y3svlUPE/edit?usp=sharing&amp;ouid=110044007963522727665&amp;rtpof=true&amp;sd=true</a:t>
            </a:r>
            <a:endParaRPr sz="1100"/>
          </a:p>
        </p:txBody>
      </p:sp>
      <p:sp>
        <p:nvSpPr>
          <p:cNvPr id="2250" name="Google Shape;2250;p117"/>
          <p:cNvSpPr txBox="1"/>
          <p:nvPr/>
        </p:nvSpPr>
        <p:spPr>
          <a:xfrm>
            <a:off x="780125" y="2308775"/>
            <a:ext cx="11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Etude de marché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1" name="Google Shape;2251;p117"/>
          <p:cNvSpPr txBox="1"/>
          <p:nvPr/>
        </p:nvSpPr>
        <p:spPr>
          <a:xfrm>
            <a:off x="2188700" y="1700325"/>
            <a:ext cx="614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https://docs.google.com/document/d/1xmzdEdNRsJKi1Acx_fOuC8Bx0REbAgtQ/edit?usp=sharing&amp;ouid=110044007963522727665&amp;rtpof=true&amp;sd=true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81"/>
          <p:cNvSpPr txBox="1"/>
          <p:nvPr>
            <p:ph idx="1" type="body"/>
          </p:nvPr>
        </p:nvSpPr>
        <p:spPr>
          <a:xfrm>
            <a:off x="336675" y="1820800"/>
            <a:ext cx="56367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Il s'étend sur tous les organes </a:t>
            </a: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cinématiques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des machines 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Détection </a:t>
            </a: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précoce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❏"/>
            </a:pP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Diagnostic complet</a:t>
            </a:r>
            <a:r>
              <a:rPr b="1" lang="en" sz="13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81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15" name="Google Shape;1915;p81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16" name="Google Shape;1916;p81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1917" name="Google Shape;1917;p81"/>
          <p:cNvSpPr txBox="1"/>
          <p:nvPr>
            <p:ph type="title"/>
          </p:nvPr>
        </p:nvSpPr>
        <p:spPr>
          <a:xfrm>
            <a:off x="0" y="740613"/>
            <a:ext cx="7956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I.B A</a:t>
            </a:r>
            <a:r>
              <a:rPr lang="en" sz="3000">
                <a:solidFill>
                  <a:srgbClr val="2E586A"/>
                </a:solidFill>
              </a:rPr>
              <a:t>nalyse des Phénomènes Vibratoires</a:t>
            </a:r>
            <a:endParaRPr sz="3000">
              <a:solidFill>
                <a:srgbClr val="2E586A"/>
              </a:solidFill>
            </a:endParaRPr>
          </a:p>
        </p:txBody>
      </p:sp>
      <p:pic>
        <p:nvPicPr>
          <p:cNvPr id="1918" name="Google Shape;1918;p81"/>
          <p:cNvPicPr preferRelativeResize="0"/>
          <p:nvPr/>
        </p:nvPicPr>
        <p:blipFill rotWithShape="1">
          <a:blip r:embed="rId3">
            <a:alphaModFix/>
          </a:blip>
          <a:srcRect b="0" l="3781" r="2163" t="9600"/>
          <a:stretch/>
        </p:blipFill>
        <p:spPr>
          <a:xfrm>
            <a:off x="4746900" y="2780625"/>
            <a:ext cx="3389000" cy="12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1"/>
          <p:cNvSpPr txBox="1"/>
          <p:nvPr/>
        </p:nvSpPr>
        <p:spPr>
          <a:xfrm>
            <a:off x="201150" y="272975"/>
            <a:ext cx="3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586A"/>
                </a:solidFill>
                <a:latin typeface="Open Sans"/>
                <a:ea typeface="Open Sans"/>
                <a:cs typeface="Open Sans"/>
                <a:sym typeface="Open Sans"/>
              </a:rPr>
              <a:t>Contexte</a:t>
            </a:r>
            <a:endParaRPr>
              <a:solidFill>
                <a:srgbClr val="2E58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82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26" name="Google Shape;1926;p82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27" name="Google Shape;1927;p82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sp>
        <p:nvSpPr>
          <p:cNvPr id="1928" name="Google Shape;1928;p82"/>
          <p:cNvSpPr txBox="1"/>
          <p:nvPr>
            <p:ph type="title"/>
          </p:nvPr>
        </p:nvSpPr>
        <p:spPr>
          <a:xfrm>
            <a:off x="429750" y="953563"/>
            <a:ext cx="8476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E586A"/>
                </a:solidFill>
              </a:rPr>
              <a:t>I.C Principales méthodes d’analyse qualitative</a:t>
            </a:r>
            <a:endParaRPr sz="3000">
              <a:solidFill>
                <a:srgbClr val="2E586A"/>
              </a:solidFill>
            </a:endParaRPr>
          </a:p>
        </p:txBody>
      </p:sp>
      <p:graphicFrame>
        <p:nvGraphicFramePr>
          <p:cNvPr id="1929" name="Google Shape;1929;p82"/>
          <p:cNvGraphicFramePr/>
          <p:nvPr/>
        </p:nvGraphicFramePr>
        <p:xfrm>
          <a:off x="447525" y="1865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{D6B9F981-D434-4498-B562-A33D1CC61C83}</a:tableStyleId>
              </a:tblPr>
              <a:tblGrid>
                <a:gridCol w="1493500"/>
                <a:gridCol w="3490550"/>
                <a:gridCol w="3000000"/>
              </a:tblGrid>
              <a:tr h="41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Méthode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3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Principaux avantages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3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Principales limitations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3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Analyse temporelle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Adaptée aux faibles vitesses de rotation </a:t>
                      </a:r>
                      <a:br>
                        <a:rPr lang="en" sz="1200"/>
                      </a:br>
                      <a:r>
                        <a:rPr lang="en" sz="1200"/>
                        <a:t>- Permet d’analyser des phénomènes non périodiques (chocs aléatoires, chocs répétitifs à vitesse ou charge variable)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Diagnostic souvent difficile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Analyse fréquentielle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Permet de localiser les défauts et de réaliser un diagnostic fiable </a:t>
                      </a:r>
                      <a:br>
                        <a:rPr lang="en" sz="1200"/>
                      </a:br>
                      <a:r>
                        <a:rPr lang="en" sz="1200"/>
                        <a:t>- Ne nécessite pas de mesures supplémentaires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Interprétation des spectres parfois difficile </a:t>
                      </a:r>
                      <a:br>
                        <a:rPr lang="en" sz="1200"/>
                      </a:br>
                      <a:r>
                        <a:rPr lang="en" sz="1200"/>
                        <a:t>- Détection tardive </a:t>
                      </a:r>
                      <a:br>
                        <a:rPr lang="en" sz="1200"/>
                      </a:br>
                      <a:r>
                        <a:rPr lang="en" sz="1200"/>
                        <a:t>- Inopérant à vitesse ou charge variable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0" name="Google Shape;1930;p82"/>
          <p:cNvSpPr txBox="1"/>
          <p:nvPr/>
        </p:nvSpPr>
        <p:spPr>
          <a:xfrm>
            <a:off x="201150" y="272975"/>
            <a:ext cx="3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586A"/>
                </a:solidFill>
                <a:latin typeface="Open Sans"/>
                <a:ea typeface="Open Sans"/>
                <a:cs typeface="Open Sans"/>
                <a:sym typeface="Open Sans"/>
              </a:rPr>
              <a:t>Surveillance vibratoire</a:t>
            </a:r>
            <a:endParaRPr>
              <a:solidFill>
                <a:srgbClr val="2E58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1931;p82"/>
          <p:cNvSpPr txBox="1"/>
          <p:nvPr/>
        </p:nvSpPr>
        <p:spPr>
          <a:xfrm>
            <a:off x="447525" y="4615525"/>
            <a:ext cx="4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Source : TENANCE. MESURES 754 - AVRIL 2003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83"/>
          <p:cNvSpPr txBox="1"/>
          <p:nvPr/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38" name="Google Shape;1938;p83"/>
          <p:cNvSpPr txBox="1"/>
          <p:nvPr/>
        </p:nvSpPr>
        <p:spPr>
          <a:xfrm>
            <a:off x="5973365" y="46672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r>
              <a:t/>
            </a:r>
            <a:endParaRPr sz="1100"/>
          </a:p>
        </p:txBody>
      </p:sp>
      <p:sp>
        <p:nvSpPr>
          <p:cNvPr id="1939" name="Google Shape;1939;p83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pen Sans"/>
              <a:buNone/>
            </a:pPr>
            <a:fld id="{00000000-1234-1234-1234-123412341234}" type="slidenum">
              <a:rPr b="1" i="0" lang="en" sz="9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/>
          </a:p>
        </p:txBody>
      </p:sp>
      <p:graphicFrame>
        <p:nvGraphicFramePr>
          <p:cNvPr id="1940" name="Google Shape;1940;p83"/>
          <p:cNvGraphicFramePr/>
          <p:nvPr/>
        </p:nvGraphicFramePr>
        <p:xfrm>
          <a:off x="447525" y="126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{D6B9F981-D434-4498-B562-A33D1CC61C83}</a:tableStyleId>
              </a:tblPr>
              <a:tblGrid>
                <a:gridCol w="1608425"/>
                <a:gridCol w="3176050"/>
                <a:gridCol w="3199575"/>
              </a:tblGrid>
              <a:tr h="41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Méthode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3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Principaux avantages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3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Principales limitations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3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Détection d’enveloppe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Diagnostic de défauts à un stade précoce </a:t>
                      </a:r>
                      <a:br>
                        <a:rPr lang="en" sz="1200"/>
                      </a:br>
                      <a:r>
                        <a:rPr lang="en" sz="1200"/>
                        <a:t>- Permet de déterminer de manière fiable et rapide les fréquences de répétition des chocs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</a:t>
                      </a:r>
                      <a:r>
                        <a:rPr lang="en" sz="1200"/>
                        <a:t> Interprétation des spectres parfois difficile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  Nécessite de connaître le domaine fréquentiel d’intérêt</a:t>
                      </a:r>
                      <a:br>
                        <a:rPr lang="en" sz="1200"/>
                      </a:br>
                      <a:r>
                        <a:rPr lang="en" sz="1200"/>
                        <a:t>- Inopérant si vitesse ou charge variable </a:t>
                      </a:r>
                      <a:br>
                        <a:rPr lang="en" sz="1200"/>
                      </a:br>
                      <a:r>
                        <a:rPr lang="en" sz="1200"/>
                        <a:t>- Généralement associé à d’autres méthodes (kurtosis par exemple)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 Analyse cepstrale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r>
                        <a:rPr lang="en" sz="1200"/>
                        <a:t>Met en évidence les composantes périodiques d’un spectre </a:t>
                      </a:r>
                      <a:br>
                        <a:rPr lang="en" sz="1200"/>
                      </a:br>
                      <a:r>
                        <a:rPr lang="en" sz="1200"/>
                        <a:t>- Permet de localiser et déterminer l’origine des défauts induisant des chocs périodiques </a:t>
                      </a:r>
                      <a:br>
                        <a:rPr lang="en" sz="1200"/>
                      </a:br>
                      <a:r>
                        <a:rPr lang="en" sz="1200"/>
                        <a:t>- Interprétation de spectres complexes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Interprétation des spectres parfois difficile </a:t>
                      </a:r>
                      <a:br>
                        <a:rPr lang="en" sz="1200"/>
                      </a:br>
                      <a:r>
                        <a:rPr lang="en" sz="1200"/>
                        <a:t>- Détection tardive </a:t>
                      </a:r>
                      <a:br>
                        <a:rPr lang="en" sz="1200"/>
                      </a:br>
                      <a:r>
                        <a:rPr lang="en" sz="1200"/>
                        <a:t>- Inopérant à vitesse ou charge variable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1" name="Google Shape;1941;p83"/>
          <p:cNvSpPr txBox="1"/>
          <p:nvPr/>
        </p:nvSpPr>
        <p:spPr>
          <a:xfrm>
            <a:off x="201150" y="272975"/>
            <a:ext cx="3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586A"/>
                </a:solidFill>
                <a:latin typeface="Open Sans"/>
                <a:ea typeface="Open Sans"/>
                <a:cs typeface="Open Sans"/>
                <a:sym typeface="Open Sans"/>
              </a:rPr>
              <a:t>Surveillance vibratoire</a:t>
            </a:r>
            <a:endParaRPr>
              <a:solidFill>
                <a:srgbClr val="2E58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2" name="Google Shape;1942;p83"/>
          <p:cNvSpPr txBox="1"/>
          <p:nvPr/>
        </p:nvSpPr>
        <p:spPr>
          <a:xfrm>
            <a:off x="447525" y="4615525"/>
            <a:ext cx="4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Source : TENANCE. MESURES 754 - AVRIL 2003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84"/>
          <p:cNvSpPr txBox="1"/>
          <p:nvPr>
            <p:ph type="title"/>
          </p:nvPr>
        </p:nvSpPr>
        <p:spPr>
          <a:xfrm>
            <a:off x="2902200" y="438900"/>
            <a:ext cx="53757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II. </a:t>
            </a:r>
            <a:r>
              <a:rPr lang="en" sz="3000"/>
              <a:t>Objectif du </a:t>
            </a:r>
            <a:r>
              <a:rPr lang="en" sz="3000"/>
              <a:t>projet</a:t>
            </a:r>
            <a:endParaRPr sz="3000"/>
          </a:p>
        </p:txBody>
      </p:sp>
      <p:sp>
        <p:nvSpPr>
          <p:cNvPr id="1948" name="Google Shape;1948;p84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9" name="Google Shape;1949;p84"/>
          <p:cNvSpPr txBox="1"/>
          <p:nvPr/>
        </p:nvSpPr>
        <p:spPr>
          <a:xfrm>
            <a:off x="5804400" y="1839025"/>
            <a:ext cx="33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84"/>
          <p:cNvSpPr txBox="1"/>
          <p:nvPr/>
        </p:nvSpPr>
        <p:spPr>
          <a:xfrm>
            <a:off x="3146450" y="2830350"/>
            <a:ext cx="5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Le présent projet vise à développer une méthode d'analyse qui consiste à identifier les vibrations des roulements, à définir leur comportement et à pouvoir ainsi identifier les outliers qui indiqueraient des problèmes de roulement. </a:t>
            </a:r>
            <a:endParaRPr sz="1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85"/>
          <p:cNvSpPr txBox="1"/>
          <p:nvPr>
            <p:ph type="title"/>
          </p:nvPr>
        </p:nvSpPr>
        <p:spPr>
          <a:xfrm>
            <a:off x="3902202" y="438912"/>
            <a:ext cx="4375500" cy="170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III. </a:t>
            </a:r>
            <a:r>
              <a:rPr lang="en" sz="3000"/>
              <a:t>Cahier des charges</a:t>
            </a:r>
            <a:endParaRPr sz="3000"/>
          </a:p>
        </p:txBody>
      </p:sp>
      <p:sp>
        <p:nvSpPr>
          <p:cNvPr id="1956" name="Google Shape;1956;p85"/>
          <p:cNvSpPr txBox="1"/>
          <p:nvPr>
            <p:ph idx="12" type="sldNum"/>
          </p:nvPr>
        </p:nvSpPr>
        <p:spPr>
          <a:xfrm>
            <a:off x="6457950" y="151209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GradientUnivers">
  <a:themeElements>
    <a:clrScheme name="Gradient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0_GradientUnivers">
  <a:themeElements>
    <a:clrScheme name="Gradient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S National Technology Day by Slidesgo">
  <a:themeElements>
    <a:clrScheme name="Simple Light">
      <a:dk1>
        <a:srgbClr val="3D3D3D"/>
      </a:dk1>
      <a:lt1>
        <a:srgbClr val="FFFFFF"/>
      </a:lt1>
      <a:dk2>
        <a:srgbClr val="6B6B6B"/>
      </a:dk2>
      <a:lt2>
        <a:srgbClr val="F3F3F3"/>
      </a:lt2>
      <a:accent1>
        <a:srgbClr val="E2E2E2"/>
      </a:accent1>
      <a:accent2>
        <a:srgbClr val="D1D1D1"/>
      </a:accent2>
      <a:accent3>
        <a:srgbClr val="B9B9B9"/>
      </a:accent3>
      <a:accent4>
        <a:srgbClr val="949494"/>
      </a:accent4>
      <a:accent5>
        <a:srgbClr val="6B6B6B"/>
      </a:accent5>
      <a:accent6>
        <a:srgbClr val="E2E2E2"/>
      </a:accent6>
      <a:hlink>
        <a:srgbClr val="3D3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GradientUnivers">
  <a:themeElements>
    <a:clrScheme name="Gradient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_GradientUnivers">
  <a:themeElements>
    <a:clrScheme name="Gradient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